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95" r:id="rId2"/>
    <p:sldId id="257" r:id="rId3"/>
    <p:sldId id="291" r:id="rId4"/>
    <p:sldId id="260" r:id="rId5"/>
    <p:sldId id="259" r:id="rId6"/>
    <p:sldId id="272" r:id="rId7"/>
    <p:sldId id="273" r:id="rId8"/>
    <p:sldId id="271" r:id="rId9"/>
    <p:sldId id="261" r:id="rId10"/>
    <p:sldId id="274" r:id="rId11"/>
    <p:sldId id="275" r:id="rId12"/>
    <p:sldId id="290" r:id="rId13"/>
    <p:sldId id="285" r:id="rId14"/>
    <p:sldId id="276" r:id="rId15"/>
    <p:sldId id="297" r:id="rId16"/>
    <p:sldId id="287" r:id="rId17"/>
    <p:sldId id="286" r:id="rId18"/>
    <p:sldId id="283" r:id="rId19"/>
    <p:sldId id="293" r:id="rId20"/>
    <p:sldId id="277" r:id="rId21"/>
    <p:sldId id="284" r:id="rId22"/>
    <p:sldId id="292" r:id="rId23"/>
    <p:sldId id="294" r:id="rId24"/>
    <p:sldId id="278" r:id="rId25"/>
    <p:sldId id="289" r:id="rId26"/>
    <p:sldId id="279" r:id="rId27"/>
    <p:sldId id="280" r:id="rId28"/>
    <p:sldId id="281" r:id="rId29"/>
    <p:sldId id="296" r:id="rId30"/>
    <p:sldId id="298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893A52-BEFD-4999-8B07-1DFBFD60DF00}" v="2776" dt="2025-05-02T17:42:10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5341511B-E2DD-A718-0D0F-4BA78C3A7F5E}"/>
    <pc:docChg chg="modSld">
      <pc:chgData name="Guest User" userId="" providerId="Windows Live" clId="Web-{5341511B-E2DD-A718-0D0F-4BA78C3A7F5E}" dt="2025-04-24T22:26:32.850" v="132" actId="20577"/>
      <pc:docMkLst>
        <pc:docMk/>
      </pc:docMkLst>
      <pc:sldChg chg="modSp">
        <pc:chgData name="Guest User" userId="" providerId="Windows Live" clId="Web-{5341511B-E2DD-A718-0D0F-4BA78C3A7F5E}" dt="2025-04-24T22:26:32.850" v="132" actId="20577"/>
        <pc:sldMkLst>
          <pc:docMk/>
          <pc:sldMk cId="1387097928" sldId="277"/>
        </pc:sldMkLst>
        <pc:graphicFrameChg chg="modGraphic">
          <ac:chgData name="Guest User" userId="" providerId="Windows Live" clId="Web-{5341511B-E2DD-A718-0D0F-4BA78C3A7F5E}" dt="2025-04-24T22:26:32.850" v="132" actId="20577"/>
          <ac:graphicFrameMkLst>
            <pc:docMk/>
            <pc:sldMk cId="1387097928" sldId="277"/>
            <ac:graphicFrameMk id="5" creationId="{77F05044-FCC9-F27C-BF8E-AEEE7597B489}"/>
          </ac:graphicFrameMkLst>
        </pc:graphicFrameChg>
      </pc:sldChg>
      <pc:sldChg chg="addSp modSp">
        <pc:chgData name="Guest User" userId="" providerId="Windows Live" clId="Web-{5341511B-E2DD-A718-0D0F-4BA78C3A7F5E}" dt="2025-04-24T22:12:40.341" v="67" actId="1076"/>
        <pc:sldMkLst>
          <pc:docMk/>
          <pc:sldMk cId="3284227812" sldId="284"/>
        </pc:sldMkLst>
      </pc:sldChg>
      <pc:sldChg chg="addSp delSp modSp addAnim delAnim modAnim">
        <pc:chgData name="Guest User" userId="" providerId="Windows Live" clId="Web-{5341511B-E2DD-A718-0D0F-4BA78C3A7F5E}" dt="2025-04-24T22:15:13.465" v="88" actId="20577"/>
        <pc:sldMkLst>
          <pc:docMk/>
          <pc:sldMk cId="431212504" sldId="285"/>
        </pc:sldMkLst>
        <pc:spChg chg="mod">
          <ac:chgData name="Guest User" userId="" providerId="Windows Live" clId="Web-{5341511B-E2DD-A718-0D0F-4BA78C3A7F5E}" dt="2025-04-24T22:15:13.465" v="88" actId="20577"/>
          <ac:spMkLst>
            <pc:docMk/>
            <pc:sldMk cId="431212504" sldId="285"/>
            <ac:spMk id="3" creationId="{269FC5E7-ADCE-148B-1247-96E8817C79C6}"/>
          </ac:spMkLst>
        </pc:spChg>
      </pc:sldChg>
      <pc:sldChg chg="addSp delSp modSp">
        <pc:chgData name="Guest User" userId="" providerId="Windows Live" clId="Web-{5341511B-E2DD-A718-0D0F-4BA78C3A7F5E}" dt="2025-04-24T22:12:24.513" v="64"/>
        <pc:sldMkLst>
          <pc:docMk/>
          <pc:sldMk cId="948646807" sldId="287"/>
        </pc:sldMkLst>
      </pc:sldChg>
    </pc:docChg>
  </pc:docChgLst>
  <pc:docChgLst>
    <pc:chgData name="Guest User" providerId="Windows Live" clId="Web-{86142EA0-4CF1-A9C4-C35B-12BB7E663C98}"/>
    <pc:docChg chg="modSld">
      <pc:chgData name="Guest User" userId="" providerId="Windows Live" clId="Web-{86142EA0-4CF1-A9C4-C35B-12BB7E663C98}" dt="2025-04-21T18:03:46.512" v="77" actId="20577"/>
      <pc:docMkLst>
        <pc:docMk/>
      </pc:docMkLst>
      <pc:sldChg chg="modSp">
        <pc:chgData name="Guest User" userId="" providerId="Windows Live" clId="Web-{86142EA0-4CF1-A9C4-C35B-12BB7E663C98}" dt="2025-04-21T18:03:46.512" v="77" actId="20577"/>
        <pc:sldMkLst>
          <pc:docMk/>
          <pc:sldMk cId="2221677243" sldId="282"/>
        </pc:sldMkLst>
      </pc:sldChg>
      <pc:sldChg chg="modSp">
        <pc:chgData name="Guest User" userId="" providerId="Windows Live" clId="Web-{86142EA0-4CF1-A9C4-C35B-12BB7E663C98}" dt="2025-04-21T16:54:54.488" v="19" actId="20577"/>
        <pc:sldMkLst>
          <pc:docMk/>
          <pc:sldMk cId="3284227812" sldId="284"/>
        </pc:sldMkLst>
        <pc:spChg chg="mod">
          <ac:chgData name="Guest User" userId="" providerId="Windows Live" clId="Web-{86142EA0-4CF1-A9C4-C35B-12BB7E663C98}" dt="2025-04-21T16:54:54.488" v="19" actId="20577"/>
          <ac:spMkLst>
            <pc:docMk/>
            <pc:sldMk cId="3284227812" sldId="284"/>
            <ac:spMk id="3" creationId="{5BF239F5-4493-4003-B855-F46DE2081C91}"/>
          </ac:spMkLst>
        </pc:spChg>
      </pc:sldChg>
    </pc:docChg>
  </pc:docChgLst>
  <pc:docChgLst>
    <pc:chgData name="layne bowman" userId="bc3c8633a6e754fd" providerId="LiveId" clId="{A4893A52-BEFD-4999-8B07-1DFBFD60DF00}"/>
    <pc:docChg chg="undo redo custSel addSld delSld modSld sldOrd">
      <pc:chgData name="layne bowman" userId="bc3c8633a6e754fd" providerId="LiveId" clId="{A4893A52-BEFD-4999-8B07-1DFBFD60DF00}" dt="2025-05-02T17:42:35.922" v="3329" actId="20577"/>
      <pc:docMkLst>
        <pc:docMk/>
      </pc:docMkLst>
      <pc:sldChg chg="modSp mod modTransition">
        <pc:chgData name="layne bowman" userId="bc3c8633a6e754fd" providerId="LiveId" clId="{A4893A52-BEFD-4999-8B07-1DFBFD60DF00}" dt="2025-04-24T15:10:15.600" v="2735" actId="20577"/>
        <pc:sldMkLst>
          <pc:docMk/>
          <pc:sldMk cId="109857222" sldId="257"/>
        </pc:sldMkLst>
        <pc:spChg chg="mod">
          <ac:chgData name="layne bowman" userId="bc3c8633a6e754fd" providerId="LiveId" clId="{A4893A52-BEFD-4999-8B07-1DFBFD60DF00}" dt="2025-04-24T15:10:15.600" v="2735" actId="20577"/>
          <ac:spMkLst>
            <pc:docMk/>
            <pc:sldMk cId="109857222" sldId="257"/>
            <ac:spMk id="2" creationId="{00000000-0000-0000-0000-000000000000}"/>
          </ac:spMkLst>
        </pc:spChg>
        <pc:spChg chg="mod">
          <ac:chgData name="layne bowman" userId="bc3c8633a6e754fd" providerId="LiveId" clId="{A4893A52-BEFD-4999-8B07-1DFBFD60DF00}" dt="2025-04-22T22:08:05.407" v="1806" actId="404"/>
          <ac:spMkLst>
            <pc:docMk/>
            <pc:sldMk cId="109857222" sldId="257"/>
            <ac:spMk id="4" creationId="{BC683B10-E52C-F436-C52F-C5C67F63562B}"/>
          </ac:spMkLst>
        </pc:spChg>
      </pc:sldChg>
      <pc:sldChg chg="addSp modSp mod modTransition setBg">
        <pc:chgData name="layne bowman" userId="bc3c8633a6e754fd" providerId="LiveId" clId="{A4893A52-BEFD-4999-8B07-1DFBFD60DF00}" dt="2025-04-24T22:16:32.589" v="2791" actId="478"/>
        <pc:sldMkLst>
          <pc:docMk/>
          <pc:sldMk cId="2403992443" sldId="259"/>
        </pc:sldMkLst>
        <pc:spChg chg="mod">
          <ac:chgData name="layne bowman" userId="bc3c8633a6e754fd" providerId="LiveId" clId="{A4893A52-BEFD-4999-8B07-1DFBFD60DF00}" dt="2025-04-24T22:15:03.790" v="2790" actId="20577"/>
          <ac:spMkLst>
            <pc:docMk/>
            <pc:sldMk cId="2403992443" sldId="259"/>
            <ac:spMk id="2" creationId="{458F7D01-F7D4-39BA-E840-78D87DC04B2C}"/>
          </ac:spMkLst>
        </pc:spChg>
        <pc:spChg chg="mod">
          <ac:chgData name="layne bowman" userId="bc3c8633a6e754fd" providerId="LiveId" clId="{A4893A52-BEFD-4999-8B07-1DFBFD60DF00}" dt="2025-04-22T22:08:21.135" v="1816" actId="403"/>
          <ac:spMkLst>
            <pc:docMk/>
            <pc:sldMk cId="2403992443" sldId="259"/>
            <ac:spMk id="3" creationId="{2456FDCA-8C02-39BC-586A-C39DFF4569FC}"/>
          </ac:spMkLst>
        </pc:spChg>
        <pc:spChg chg="add">
          <ac:chgData name="layne bowman" userId="bc3c8633a6e754fd" providerId="LiveId" clId="{A4893A52-BEFD-4999-8B07-1DFBFD60DF00}" dt="2025-04-16T16:48:07.727" v="0" actId="26606"/>
          <ac:spMkLst>
            <pc:docMk/>
            <pc:sldMk cId="2403992443" sldId="259"/>
            <ac:spMk id="10" creationId="{4E17AA97-89A7-45C1-B813-BFF6C23D79E1}"/>
          </ac:spMkLst>
        </pc:spChg>
        <pc:spChg chg="add">
          <ac:chgData name="layne bowman" userId="bc3c8633a6e754fd" providerId="LiveId" clId="{A4893A52-BEFD-4999-8B07-1DFBFD60DF00}" dt="2025-04-16T16:48:07.727" v="0" actId="26606"/>
          <ac:spMkLst>
            <pc:docMk/>
            <pc:sldMk cId="2403992443" sldId="259"/>
            <ac:spMk id="12" creationId="{A91E908F-EF1E-2FDB-BE4D-3F4C56B2F6B8}"/>
          </ac:spMkLst>
        </pc:spChg>
        <pc:spChg chg="add">
          <ac:chgData name="layne bowman" userId="bc3c8633a6e754fd" providerId="LiveId" clId="{A4893A52-BEFD-4999-8B07-1DFBFD60DF00}" dt="2025-04-16T16:48:07.727" v="0" actId="26606"/>
          <ac:spMkLst>
            <pc:docMk/>
            <pc:sldMk cId="2403992443" sldId="259"/>
            <ac:spMk id="14" creationId="{F7A2980E-8F82-6B7D-A838-277407403589}"/>
          </ac:spMkLst>
        </pc:spChg>
        <pc:graphicFrameChg chg="mod modGraphic">
          <ac:chgData name="layne bowman" userId="bc3c8633a6e754fd" providerId="LiveId" clId="{A4893A52-BEFD-4999-8B07-1DFBFD60DF00}" dt="2025-04-24T22:16:32.589" v="2791" actId="478"/>
          <ac:graphicFrameMkLst>
            <pc:docMk/>
            <pc:sldMk cId="2403992443" sldId="259"/>
            <ac:graphicFrameMk id="5" creationId="{FDCFCC1B-C9A3-7B78-4703-CEF8288AA7BA}"/>
          </ac:graphicFrameMkLst>
        </pc:graphicFrameChg>
      </pc:sldChg>
      <pc:sldChg chg="addSp delSp modSp mod modTransition setBg">
        <pc:chgData name="layne bowman" userId="bc3c8633a6e754fd" providerId="LiveId" clId="{A4893A52-BEFD-4999-8B07-1DFBFD60DF00}" dt="2025-04-24T22:41:00.284" v="2897" actId="20577"/>
        <pc:sldMkLst>
          <pc:docMk/>
          <pc:sldMk cId="2581103403" sldId="260"/>
        </pc:sldMkLst>
        <pc:spChg chg="mod">
          <ac:chgData name="layne bowman" userId="bc3c8633a6e754fd" providerId="LiveId" clId="{A4893A52-BEFD-4999-8B07-1DFBFD60DF00}" dt="2025-04-24T22:39:06.658" v="2804" actId="20577"/>
          <ac:spMkLst>
            <pc:docMk/>
            <pc:sldMk cId="2581103403" sldId="260"/>
            <ac:spMk id="2" creationId="{D87B9447-2FDF-5C2F-3BCC-B53173E0812D}"/>
          </ac:spMkLst>
        </pc:spChg>
        <pc:spChg chg="mod">
          <ac:chgData name="layne bowman" userId="bc3c8633a6e754fd" providerId="LiveId" clId="{A4893A52-BEFD-4999-8B07-1DFBFD60DF00}" dt="2025-04-24T22:41:00.284" v="2897" actId="20577"/>
          <ac:spMkLst>
            <pc:docMk/>
            <pc:sldMk cId="2581103403" sldId="260"/>
            <ac:spMk id="3" creationId="{FAE0DCD2-934B-C490-2C98-43E0F24CB817}"/>
          </ac:spMkLst>
        </pc:spChg>
        <pc:spChg chg="mod">
          <ac:chgData name="layne bowman" userId="bc3c8633a6e754fd" providerId="LiveId" clId="{A4893A52-BEFD-4999-8B07-1DFBFD60DF00}" dt="2025-04-22T22:08:14.158" v="1811" actId="403"/>
          <ac:spMkLst>
            <pc:docMk/>
            <pc:sldMk cId="2581103403" sldId="260"/>
            <ac:spMk id="4" creationId="{7B442602-3853-B71D-C6F7-047E46080529}"/>
          </ac:spMkLst>
        </pc:spChg>
        <pc:spChg chg="add">
          <ac:chgData name="layne bowman" userId="bc3c8633a6e754fd" providerId="LiveId" clId="{A4893A52-BEFD-4999-8B07-1DFBFD60DF00}" dt="2025-04-21T20:20:57.651" v="639" actId="26606"/>
          <ac:spMkLst>
            <pc:docMk/>
            <pc:sldMk cId="2581103403" sldId="260"/>
            <ac:spMk id="12" creationId="{42C91D93-014B-66D5-D263-730212C94315}"/>
          </ac:spMkLst>
        </pc:spChg>
        <pc:spChg chg="add">
          <ac:chgData name="layne bowman" userId="bc3c8633a6e754fd" providerId="LiveId" clId="{A4893A52-BEFD-4999-8B07-1DFBFD60DF00}" dt="2025-04-21T20:20:57.651" v="639" actId="26606"/>
          <ac:spMkLst>
            <pc:docMk/>
            <pc:sldMk cId="2581103403" sldId="260"/>
            <ac:spMk id="13" creationId="{9568B8C9-6702-8441-0D92-220DE92C8861}"/>
          </ac:spMkLst>
        </pc:spChg>
      </pc:sldChg>
      <pc:sldChg chg="modSp mod modTransition">
        <pc:chgData name="layne bowman" userId="bc3c8633a6e754fd" providerId="LiveId" clId="{A4893A52-BEFD-4999-8B07-1DFBFD60DF00}" dt="2025-04-24T22:53:49.488" v="3039" actId="20577"/>
        <pc:sldMkLst>
          <pc:docMk/>
          <pc:sldMk cId="887573324" sldId="261"/>
        </pc:sldMkLst>
        <pc:spChg chg="mod">
          <ac:chgData name="layne bowman" userId="bc3c8633a6e754fd" providerId="LiveId" clId="{A4893A52-BEFD-4999-8B07-1DFBFD60DF00}" dt="2025-04-24T22:38:52.443" v="2800" actId="20577"/>
          <ac:spMkLst>
            <pc:docMk/>
            <pc:sldMk cId="887573324" sldId="261"/>
            <ac:spMk id="2" creationId="{BDA8E8CF-A261-BA15-B741-512B441BFA6C}"/>
          </ac:spMkLst>
        </pc:spChg>
        <pc:spChg chg="mod">
          <ac:chgData name="layne bowman" userId="bc3c8633a6e754fd" providerId="LiveId" clId="{A4893A52-BEFD-4999-8B07-1DFBFD60DF00}" dt="2025-04-22T22:08:43.799" v="1838" actId="404"/>
          <ac:spMkLst>
            <pc:docMk/>
            <pc:sldMk cId="887573324" sldId="261"/>
            <ac:spMk id="3" creationId="{2607A938-EE81-EA2D-B1FE-A99E56156660}"/>
          </ac:spMkLst>
        </pc:spChg>
        <pc:graphicFrameChg chg="mod">
          <ac:chgData name="layne bowman" userId="bc3c8633a6e754fd" providerId="LiveId" clId="{A4893A52-BEFD-4999-8B07-1DFBFD60DF00}" dt="2025-04-24T22:53:49.488" v="3039" actId="20577"/>
          <ac:graphicFrameMkLst>
            <pc:docMk/>
            <pc:sldMk cId="887573324" sldId="261"/>
            <ac:graphicFrameMk id="14" creationId="{215DAD19-D6E6-9AC9-F6BB-BE2E7D519EE0}"/>
          </ac:graphicFrameMkLst>
        </pc:graphicFrameChg>
      </pc:sldChg>
      <pc:sldChg chg="modSp mod modTransition">
        <pc:chgData name="layne bowman" userId="bc3c8633a6e754fd" providerId="LiveId" clId="{A4893A52-BEFD-4999-8B07-1DFBFD60DF00}" dt="2025-04-22T22:08:37.984" v="1831" actId="403"/>
        <pc:sldMkLst>
          <pc:docMk/>
          <pc:sldMk cId="1184559264" sldId="271"/>
        </pc:sldMkLst>
        <pc:spChg chg="mod">
          <ac:chgData name="layne bowman" userId="bc3c8633a6e754fd" providerId="LiveId" clId="{A4893A52-BEFD-4999-8B07-1DFBFD60DF00}" dt="2025-04-22T22:08:37.984" v="1831" actId="403"/>
          <ac:spMkLst>
            <pc:docMk/>
            <pc:sldMk cId="1184559264" sldId="271"/>
            <ac:spMk id="3" creationId="{890787AC-CB92-F286-4261-E3D77C67833C}"/>
          </ac:spMkLst>
        </pc:spChg>
      </pc:sldChg>
      <pc:sldChg chg="modSp mod modTransition">
        <pc:chgData name="layne bowman" userId="bc3c8633a6e754fd" providerId="LiveId" clId="{A4893A52-BEFD-4999-8B07-1DFBFD60DF00}" dt="2025-04-24T22:52:41.606" v="3007" actId="27636"/>
        <pc:sldMkLst>
          <pc:docMk/>
          <pc:sldMk cId="82897075" sldId="272"/>
        </pc:sldMkLst>
        <pc:spChg chg="mod">
          <ac:chgData name="layne bowman" userId="bc3c8633a6e754fd" providerId="LiveId" clId="{A4893A52-BEFD-4999-8B07-1DFBFD60DF00}" dt="2025-04-24T22:38:59.565" v="2802" actId="20577"/>
          <ac:spMkLst>
            <pc:docMk/>
            <pc:sldMk cId="82897075" sldId="272"/>
            <ac:spMk id="2" creationId="{9B5BC409-E650-1D02-7E84-603E3B795C41}"/>
          </ac:spMkLst>
        </pc:spChg>
        <pc:spChg chg="mod">
          <ac:chgData name="layne bowman" userId="bc3c8633a6e754fd" providerId="LiveId" clId="{A4893A52-BEFD-4999-8B07-1DFBFD60DF00}" dt="2025-04-22T22:08:26.133" v="1821" actId="403"/>
          <ac:spMkLst>
            <pc:docMk/>
            <pc:sldMk cId="82897075" sldId="272"/>
            <ac:spMk id="3" creationId="{3C9EDFC3-FB45-C057-0D3B-4277299DAFA6}"/>
          </ac:spMkLst>
        </pc:spChg>
        <pc:spChg chg="mod">
          <ac:chgData name="layne bowman" userId="bc3c8633a6e754fd" providerId="LiveId" clId="{A4893A52-BEFD-4999-8B07-1DFBFD60DF00}" dt="2025-04-24T22:52:41.606" v="3007" actId="27636"/>
          <ac:spMkLst>
            <pc:docMk/>
            <pc:sldMk cId="82897075" sldId="272"/>
            <ac:spMk id="5" creationId="{67BD3FE6-9D0D-536D-7934-F1CAAD13EF2A}"/>
          </ac:spMkLst>
        </pc:spChg>
      </pc:sldChg>
      <pc:sldChg chg="modSp mod modTransition">
        <pc:chgData name="layne bowman" userId="bc3c8633a6e754fd" providerId="LiveId" clId="{A4893A52-BEFD-4999-8B07-1DFBFD60DF00}" dt="2025-04-22T22:08:32.861" v="1826" actId="403"/>
        <pc:sldMkLst>
          <pc:docMk/>
          <pc:sldMk cId="1659271760" sldId="273"/>
        </pc:sldMkLst>
        <pc:spChg chg="mod">
          <ac:chgData name="layne bowman" userId="bc3c8633a6e754fd" providerId="LiveId" clId="{A4893A52-BEFD-4999-8B07-1DFBFD60DF00}" dt="2025-04-22T22:08:32.861" v="1826" actId="403"/>
          <ac:spMkLst>
            <pc:docMk/>
            <pc:sldMk cId="1659271760" sldId="273"/>
            <ac:spMk id="3" creationId="{7AC0C9B9-CDFC-540A-7F9E-7E8059D43B77}"/>
          </ac:spMkLst>
        </pc:spChg>
        <pc:graphicFrameChg chg="mod">
          <ac:chgData name="layne bowman" userId="bc3c8633a6e754fd" providerId="LiveId" clId="{A4893A52-BEFD-4999-8B07-1DFBFD60DF00}" dt="2025-04-21T16:20:10.951" v="143" actId="313"/>
          <ac:graphicFrameMkLst>
            <pc:docMk/>
            <pc:sldMk cId="1659271760" sldId="273"/>
            <ac:graphicFrameMk id="5" creationId="{DF5164FF-F6CB-96EF-F7DD-C67C70C51031}"/>
          </ac:graphicFrameMkLst>
        </pc:graphicFrameChg>
      </pc:sldChg>
      <pc:sldChg chg="modSp mod modTransition">
        <pc:chgData name="layne bowman" userId="bc3c8633a6e754fd" providerId="LiveId" clId="{A4893A52-BEFD-4999-8B07-1DFBFD60DF00}" dt="2025-04-22T22:08:57.836" v="1843" actId="403"/>
        <pc:sldMkLst>
          <pc:docMk/>
          <pc:sldMk cId="2986055384" sldId="274"/>
        </pc:sldMkLst>
        <pc:spChg chg="mod">
          <ac:chgData name="layne bowman" userId="bc3c8633a6e754fd" providerId="LiveId" clId="{A4893A52-BEFD-4999-8B07-1DFBFD60DF00}" dt="2025-04-22T22:08:57.836" v="1843" actId="403"/>
          <ac:spMkLst>
            <pc:docMk/>
            <pc:sldMk cId="2986055384" sldId="274"/>
            <ac:spMk id="2" creationId="{DA823893-F920-3C75-CE64-418EBB74C6C0}"/>
          </ac:spMkLst>
        </pc:spChg>
        <pc:spChg chg="mod">
          <ac:chgData name="layne bowman" userId="bc3c8633a6e754fd" providerId="LiveId" clId="{A4893A52-BEFD-4999-8B07-1DFBFD60DF00}" dt="2025-04-21T20:07:27.357" v="343" actId="1076"/>
          <ac:spMkLst>
            <pc:docMk/>
            <pc:sldMk cId="2986055384" sldId="274"/>
            <ac:spMk id="5" creationId="{E2FBCC68-7758-A112-BD9F-E27007111D09}"/>
          </ac:spMkLst>
        </pc:spChg>
        <pc:picChg chg="mod">
          <ac:chgData name="layne bowman" userId="bc3c8633a6e754fd" providerId="LiveId" clId="{A4893A52-BEFD-4999-8B07-1DFBFD60DF00}" dt="2025-04-21T20:08:00.102" v="348" actId="1076"/>
          <ac:picMkLst>
            <pc:docMk/>
            <pc:sldMk cId="2986055384" sldId="274"/>
            <ac:picMk id="6" creationId="{15F72EB3-D76C-A3E7-2F71-D9EFE7D791D1}"/>
          </ac:picMkLst>
        </pc:picChg>
      </pc:sldChg>
      <pc:sldChg chg="delSp modSp mod modTransition">
        <pc:chgData name="layne bowman" userId="bc3c8633a6e754fd" providerId="LiveId" clId="{A4893A52-BEFD-4999-8B07-1DFBFD60DF00}" dt="2025-04-22T22:09:03.340" v="1848" actId="403"/>
        <pc:sldMkLst>
          <pc:docMk/>
          <pc:sldMk cId="1517925604" sldId="275"/>
        </pc:sldMkLst>
        <pc:spChg chg="mod">
          <ac:chgData name="layne bowman" userId="bc3c8633a6e754fd" providerId="LiveId" clId="{A4893A52-BEFD-4999-8B07-1DFBFD60DF00}" dt="2025-04-22T22:09:03.340" v="1848" actId="403"/>
          <ac:spMkLst>
            <pc:docMk/>
            <pc:sldMk cId="1517925604" sldId="275"/>
            <ac:spMk id="3" creationId="{8B23A3AF-16EF-647B-51F9-76EC40463507}"/>
          </ac:spMkLst>
        </pc:spChg>
        <pc:picChg chg="mod">
          <ac:chgData name="layne bowman" userId="bc3c8633a6e754fd" providerId="LiveId" clId="{A4893A52-BEFD-4999-8B07-1DFBFD60DF00}" dt="2025-04-21T20:08:05.584" v="349" actId="1076"/>
          <ac:picMkLst>
            <pc:docMk/>
            <pc:sldMk cId="1517925604" sldId="275"/>
            <ac:picMk id="7" creationId="{62C2C24F-1146-B72C-8721-48CE8EED5568}"/>
          </ac:picMkLst>
        </pc:picChg>
      </pc:sldChg>
      <pc:sldChg chg="addSp delSp modSp mod modTransition setBg">
        <pc:chgData name="layne bowman" userId="bc3c8633a6e754fd" providerId="LiveId" clId="{A4893A52-BEFD-4999-8B07-1DFBFD60DF00}" dt="2025-04-22T22:38:53.824" v="2203" actId="732"/>
        <pc:sldMkLst>
          <pc:docMk/>
          <pc:sldMk cId="546941403" sldId="276"/>
        </pc:sldMkLst>
        <pc:spChg chg="mod">
          <ac:chgData name="layne bowman" userId="bc3c8633a6e754fd" providerId="LiveId" clId="{A4893A52-BEFD-4999-8B07-1DFBFD60DF00}" dt="2025-04-22T22:38:43.921" v="2202" actId="26606"/>
          <ac:spMkLst>
            <pc:docMk/>
            <pc:sldMk cId="546941403" sldId="276"/>
            <ac:spMk id="2" creationId="{F9360522-7D16-95AC-58D6-887BF3894D35}"/>
          </ac:spMkLst>
        </pc:spChg>
        <pc:spChg chg="mod ord">
          <ac:chgData name="layne bowman" userId="bc3c8633a6e754fd" providerId="LiveId" clId="{A4893A52-BEFD-4999-8B07-1DFBFD60DF00}" dt="2025-04-22T22:38:43.921" v="2202" actId="26606"/>
          <ac:spMkLst>
            <pc:docMk/>
            <pc:sldMk cId="546941403" sldId="276"/>
            <ac:spMk id="3" creationId="{AB8CD7E6-0D5C-D37C-4379-F423BF44C5AE}"/>
          </ac:spMkLst>
        </pc:spChg>
        <pc:spChg chg="mod">
          <ac:chgData name="layne bowman" userId="bc3c8633a6e754fd" providerId="LiveId" clId="{A4893A52-BEFD-4999-8B07-1DFBFD60DF00}" dt="2025-04-22T22:38:43.921" v="2202" actId="26606"/>
          <ac:spMkLst>
            <pc:docMk/>
            <pc:sldMk cId="546941403" sldId="276"/>
            <ac:spMk id="5" creationId="{F2DA877D-B4C3-14AC-FAAC-E1D6799346EA}"/>
          </ac:spMkLst>
        </pc:spChg>
        <pc:spChg chg="add">
          <ac:chgData name="layne bowman" userId="bc3c8633a6e754fd" providerId="LiveId" clId="{A4893A52-BEFD-4999-8B07-1DFBFD60DF00}" dt="2025-04-22T22:38:43.921" v="2202" actId="26606"/>
          <ac:spMkLst>
            <pc:docMk/>
            <pc:sldMk cId="546941403" sldId="276"/>
            <ac:spMk id="16" creationId="{2CD0D193-B981-FE7D-7D46-D739C7E5B5FB}"/>
          </ac:spMkLst>
        </pc:spChg>
        <pc:spChg chg="add">
          <ac:chgData name="layne bowman" userId="bc3c8633a6e754fd" providerId="LiveId" clId="{A4893A52-BEFD-4999-8B07-1DFBFD60DF00}" dt="2025-04-22T22:38:43.921" v="2202" actId="26606"/>
          <ac:spMkLst>
            <pc:docMk/>
            <pc:sldMk cId="546941403" sldId="276"/>
            <ac:spMk id="18" creationId="{14435763-D116-E6B0-3992-6801EF0F0FF2}"/>
          </ac:spMkLst>
        </pc:spChg>
        <pc:picChg chg="add mod">
          <ac:chgData name="layne bowman" userId="bc3c8633a6e754fd" providerId="LiveId" clId="{A4893A52-BEFD-4999-8B07-1DFBFD60DF00}" dt="2025-04-22T22:38:43.921" v="2202" actId="26606"/>
          <ac:picMkLst>
            <pc:docMk/>
            <pc:sldMk cId="546941403" sldId="276"/>
            <ac:picMk id="4" creationId="{6F57EDB8-475F-FC6E-4F33-09E5535F3C59}"/>
          </ac:picMkLst>
        </pc:picChg>
        <pc:picChg chg="add mod ord modCrop">
          <ac:chgData name="layne bowman" userId="bc3c8633a6e754fd" providerId="LiveId" clId="{A4893A52-BEFD-4999-8B07-1DFBFD60DF00}" dt="2025-04-22T22:38:53.824" v="2203" actId="732"/>
          <ac:picMkLst>
            <pc:docMk/>
            <pc:sldMk cId="546941403" sldId="276"/>
            <ac:picMk id="6" creationId="{F0F51E7C-28B8-9181-24F6-E5D69329FC70}"/>
          </ac:picMkLst>
        </pc:picChg>
      </pc:sldChg>
      <pc:sldChg chg="addSp delSp modSp mod modTransition">
        <pc:chgData name="layne bowman" userId="bc3c8633a6e754fd" providerId="LiveId" clId="{A4893A52-BEFD-4999-8B07-1DFBFD60DF00}" dt="2025-04-24T22:43:26.457" v="2958" actId="20577"/>
        <pc:sldMkLst>
          <pc:docMk/>
          <pc:sldMk cId="1387097928" sldId="277"/>
        </pc:sldMkLst>
        <pc:spChg chg="mod">
          <ac:chgData name="layne bowman" userId="bc3c8633a6e754fd" providerId="LiveId" clId="{A4893A52-BEFD-4999-8B07-1DFBFD60DF00}" dt="2025-04-24T22:38:35.555" v="2796" actId="20577"/>
          <ac:spMkLst>
            <pc:docMk/>
            <pc:sldMk cId="1387097928" sldId="277"/>
            <ac:spMk id="2" creationId="{808422F9-ED30-126E-A377-789B665F36D1}"/>
          </ac:spMkLst>
        </pc:spChg>
        <pc:spChg chg="mod">
          <ac:chgData name="layne bowman" userId="bc3c8633a6e754fd" providerId="LiveId" clId="{A4893A52-BEFD-4999-8B07-1DFBFD60DF00}" dt="2025-04-22T22:09:52.637" v="1885" actId="403"/>
          <ac:spMkLst>
            <pc:docMk/>
            <pc:sldMk cId="1387097928" sldId="277"/>
            <ac:spMk id="11" creationId="{DCCD8320-447E-E856-401F-53697A4B5D66}"/>
          </ac:spMkLst>
        </pc:spChg>
        <pc:graphicFrameChg chg="mod">
          <ac:chgData name="layne bowman" userId="bc3c8633a6e754fd" providerId="LiveId" clId="{A4893A52-BEFD-4999-8B07-1DFBFD60DF00}" dt="2025-04-24T22:43:26.457" v="2958" actId="20577"/>
          <ac:graphicFrameMkLst>
            <pc:docMk/>
            <pc:sldMk cId="1387097928" sldId="277"/>
            <ac:graphicFrameMk id="5" creationId="{77F05044-FCC9-F27C-BF8E-AEEE7597B489}"/>
          </ac:graphicFrameMkLst>
        </pc:graphicFrameChg>
      </pc:sldChg>
      <pc:sldChg chg="addSp delSp modSp mod modTransition setBg">
        <pc:chgData name="layne bowman" userId="bc3c8633a6e754fd" providerId="LiveId" clId="{A4893A52-BEFD-4999-8B07-1DFBFD60DF00}" dt="2025-04-22T22:41:57.362" v="2243" actId="26606"/>
        <pc:sldMkLst>
          <pc:docMk/>
          <pc:sldMk cId="2251522664" sldId="278"/>
        </pc:sldMkLst>
        <pc:spChg chg="mod">
          <ac:chgData name="layne bowman" userId="bc3c8633a6e754fd" providerId="LiveId" clId="{A4893A52-BEFD-4999-8B07-1DFBFD60DF00}" dt="2025-04-22T22:41:57.362" v="2243" actId="26606"/>
          <ac:spMkLst>
            <pc:docMk/>
            <pc:sldMk cId="2251522664" sldId="278"/>
            <ac:spMk id="2" creationId="{48380B47-D51C-E005-3182-D8D41C3F35C7}"/>
          </ac:spMkLst>
        </pc:spChg>
        <pc:spChg chg="mod">
          <ac:chgData name="layne bowman" userId="bc3c8633a6e754fd" providerId="LiveId" clId="{A4893A52-BEFD-4999-8B07-1DFBFD60DF00}" dt="2025-04-22T22:41:57.362" v="2243" actId="26606"/>
          <ac:spMkLst>
            <pc:docMk/>
            <pc:sldMk cId="2251522664" sldId="278"/>
            <ac:spMk id="4" creationId="{C4ABF549-75D1-211D-BCD8-2BAAF8794A41}"/>
          </ac:spMkLst>
        </pc:spChg>
        <pc:spChg chg="add">
          <ac:chgData name="layne bowman" userId="bc3c8633a6e754fd" providerId="LiveId" clId="{A4893A52-BEFD-4999-8B07-1DFBFD60DF00}" dt="2025-04-22T22:41:57.362" v="2243" actId="26606"/>
          <ac:spMkLst>
            <pc:docMk/>
            <pc:sldMk cId="2251522664" sldId="278"/>
            <ac:spMk id="24" creationId="{774A975B-A886-5202-0489-6965514A0D14}"/>
          </ac:spMkLst>
        </pc:spChg>
        <pc:spChg chg="add">
          <ac:chgData name="layne bowman" userId="bc3c8633a6e754fd" providerId="LiveId" clId="{A4893A52-BEFD-4999-8B07-1DFBFD60DF00}" dt="2025-04-22T22:41:57.362" v="2243" actId="26606"/>
          <ac:spMkLst>
            <pc:docMk/>
            <pc:sldMk cId="2251522664" sldId="278"/>
            <ac:spMk id="26" creationId="{EA67E988-5919-57BB-C7DE-D3EAD38A3045}"/>
          </ac:spMkLst>
        </pc:spChg>
        <pc:spChg chg="add">
          <ac:chgData name="layne bowman" userId="bc3c8633a6e754fd" providerId="LiveId" clId="{A4893A52-BEFD-4999-8B07-1DFBFD60DF00}" dt="2025-04-22T22:41:57.362" v="2243" actId="26606"/>
          <ac:spMkLst>
            <pc:docMk/>
            <pc:sldMk cId="2251522664" sldId="278"/>
            <ac:spMk id="28" creationId="{5820888B-4EA5-E0E8-6D52-7733E1E77451}"/>
          </ac:spMkLst>
        </pc:spChg>
        <pc:spChg chg="add">
          <ac:chgData name="layne bowman" userId="bc3c8633a6e754fd" providerId="LiveId" clId="{A4893A52-BEFD-4999-8B07-1DFBFD60DF00}" dt="2025-04-22T22:41:57.362" v="2243" actId="26606"/>
          <ac:spMkLst>
            <pc:docMk/>
            <pc:sldMk cId="2251522664" sldId="278"/>
            <ac:spMk id="30" creationId="{06B5A8BF-0680-F9A7-27B1-3971EC934783}"/>
          </ac:spMkLst>
        </pc:spChg>
        <pc:picChg chg="add mod">
          <ac:chgData name="layne bowman" userId="bc3c8633a6e754fd" providerId="LiveId" clId="{A4893A52-BEFD-4999-8B07-1DFBFD60DF00}" dt="2025-04-22T22:41:57.362" v="2243" actId="26606"/>
          <ac:picMkLst>
            <pc:docMk/>
            <pc:sldMk cId="2251522664" sldId="278"/>
            <ac:picMk id="9" creationId="{04903214-1977-39CE-0AB8-2F4CBE02046D}"/>
          </ac:picMkLst>
        </pc:picChg>
      </pc:sldChg>
      <pc:sldChg chg="modSp mod modTransition">
        <pc:chgData name="layne bowman" userId="bc3c8633a6e754fd" providerId="LiveId" clId="{A4893A52-BEFD-4999-8B07-1DFBFD60DF00}" dt="2025-04-22T22:10:17.407" v="1905" actId="403"/>
        <pc:sldMkLst>
          <pc:docMk/>
          <pc:sldMk cId="1374075232" sldId="279"/>
        </pc:sldMkLst>
        <pc:spChg chg="mod">
          <ac:chgData name="layne bowman" userId="bc3c8633a6e754fd" providerId="LiveId" clId="{A4893A52-BEFD-4999-8B07-1DFBFD60DF00}" dt="2025-04-22T22:10:17.407" v="1905" actId="403"/>
          <ac:spMkLst>
            <pc:docMk/>
            <pc:sldMk cId="1374075232" sldId="279"/>
            <ac:spMk id="2" creationId="{D020729D-46DE-467A-EFBF-4F6FDC3E0B51}"/>
          </ac:spMkLst>
        </pc:spChg>
      </pc:sldChg>
      <pc:sldChg chg="addSp delSp modSp mod modTransition delAnim modAnim modShow">
        <pc:chgData name="layne bowman" userId="bc3c8633a6e754fd" providerId="LiveId" clId="{A4893A52-BEFD-4999-8B07-1DFBFD60DF00}" dt="2025-05-02T17:42:35.922" v="3329" actId="20577"/>
        <pc:sldMkLst>
          <pc:docMk/>
          <pc:sldMk cId="3500909756" sldId="280"/>
        </pc:sldMkLst>
        <pc:spChg chg="mod">
          <ac:chgData name="layne bowman" userId="bc3c8633a6e754fd" providerId="LiveId" clId="{A4893A52-BEFD-4999-8B07-1DFBFD60DF00}" dt="2025-04-24T22:05:50.780" v="2745" actId="26606"/>
          <ac:spMkLst>
            <pc:docMk/>
            <pc:sldMk cId="3500909756" sldId="280"/>
            <ac:spMk id="2" creationId="{8C8FBD0C-1C6F-27F4-A72A-DF6A9F0513B2}"/>
          </ac:spMkLst>
        </pc:spChg>
        <pc:spChg chg="mod ord">
          <ac:chgData name="layne bowman" userId="bc3c8633a6e754fd" providerId="LiveId" clId="{A4893A52-BEFD-4999-8B07-1DFBFD60DF00}" dt="2025-04-24T22:05:50.780" v="2745" actId="26606"/>
          <ac:spMkLst>
            <pc:docMk/>
            <pc:sldMk cId="3500909756" sldId="280"/>
            <ac:spMk id="3" creationId="{66C20F88-65DB-5B10-5DC4-92E54184ACD2}"/>
          </ac:spMkLst>
        </pc:spChg>
        <pc:spChg chg="add mod">
          <ac:chgData name="layne bowman" userId="bc3c8633a6e754fd" providerId="LiveId" clId="{A4893A52-BEFD-4999-8B07-1DFBFD60DF00}" dt="2025-05-02T17:42:35.922" v="3329" actId="20577"/>
          <ac:spMkLst>
            <pc:docMk/>
            <pc:sldMk cId="3500909756" sldId="280"/>
            <ac:spMk id="5" creationId="{6FAEB74E-3984-692E-DF1A-B2BCF6028F4A}"/>
          </ac:spMkLst>
        </pc:spChg>
        <pc:spChg chg="add">
          <ac:chgData name="layne bowman" userId="bc3c8633a6e754fd" providerId="LiveId" clId="{A4893A52-BEFD-4999-8B07-1DFBFD60DF00}" dt="2025-04-24T22:05:50.780" v="2745" actId="26606"/>
          <ac:spMkLst>
            <pc:docMk/>
            <pc:sldMk cId="3500909756" sldId="280"/>
            <ac:spMk id="20" creationId="{774A975B-A886-5202-0489-6965514A0D14}"/>
          </ac:spMkLst>
        </pc:spChg>
        <pc:spChg chg="add">
          <ac:chgData name="layne bowman" userId="bc3c8633a6e754fd" providerId="LiveId" clId="{A4893A52-BEFD-4999-8B07-1DFBFD60DF00}" dt="2025-04-24T22:05:50.780" v="2745" actId="26606"/>
          <ac:spMkLst>
            <pc:docMk/>
            <pc:sldMk cId="3500909756" sldId="280"/>
            <ac:spMk id="22" creationId="{EA67E988-5919-57BB-C7DE-D3EAD38A3045}"/>
          </ac:spMkLst>
        </pc:spChg>
        <pc:spChg chg="add">
          <ac:chgData name="layne bowman" userId="bc3c8633a6e754fd" providerId="LiveId" clId="{A4893A52-BEFD-4999-8B07-1DFBFD60DF00}" dt="2025-04-24T22:05:50.780" v="2745" actId="26606"/>
          <ac:spMkLst>
            <pc:docMk/>
            <pc:sldMk cId="3500909756" sldId="280"/>
            <ac:spMk id="24" creationId="{CD7F9EC8-0E2C-4023-9DD1-73BEF6B80D13}"/>
          </ac:spMkLst>
        </pc:spChg>
        <pc:spChg chg="add">
          <ac:chgData name="layne bowman" userId="bc3c8633a6e754fd" providerId="LiveId" clId="{A4893A52-BEFD-4999-8B07-1DFBFD60DF00}" dt="2025-04-24T22:05:50.780" v="2745" actId="26606"/>
          <ac:spMkLst>
            <pc:docMk/>
            <pc:sldMk cId="3500909756" sldId="280"/>
            <ac:spMk id="26" creationId="{6270D10B-6EA2-89DB-412E-A83B81393A99}"/>
          </ac:spMkLst>
        </pc:spChg>
        <pc:spChg chg="add">
          <ac:chgData name="layne bowman" userId="bc3c8633a6e754fd" providerId="LiveId" clId="{A4893A52-BEFD-4999-8B07-1DFBFD60DF00}" dt="2025-04-24T22:05:50.780" v="2745" actId="26606"/>
          <ac:spMkLst>
            <pc:docMk/>
            <pc:sldMk cId="3500909756" sldId="280"/>
            <ac:spMk id="28" creationId="{C0301BA4-10E6-44CC-9EEC-727EDF3BC4B8}"/>
          </ac:spMkLst>
        </pc:spChg>
        <pc:picChg chg="add del mod">
          <ac:chgData name="layne bowman" userId="bc3c8633a6e754fd" providerId="LiveId" clId="{A4893A52-BEFD-4999-8B07-1DFBFD60DF00}" dt="2025-05-02T17:42:03.580" v="3162" actId="478"/>
          <ac:picMkLst>
            <pc:docMk/>
            <pc:sldMk cId="3500909756" sldId="280"/>
            <ac:picMk id="4" creationId="{8E0A5054-C370-CDC9-568F-18C7A3E6A505}"/>
          </ac:picMkLst>
        </pc:picChg>
      </pc:sldChg>
      <pc:sldChg chg="addSp delSp modSp mod modTransition setBg">
        <pc:chgData name="layne bowman" userId="bc3c8633a6e754fd" providerId="LiveId" clId="{A4893A52-BEFD-4999-8B07-1DFBFD60DF00}" dt="2025-04-24T22:38:25.074" v="2794" actId="20577"/>
        <pc:sldMkLst>
          <pc:docMk/>
          <pc:sldMk cId="954402597" sldId="281"/>
        </pc:sldMkLst>
        <pc:spChg chg="mod">
          <ac:chgData name="layne bowman" userId="bc3c8633a6e754fd" providerId="LiveId" clId="{A4893A52-BEFD-4999-8B07-1DFBFD60DF00}" dt="2025-04-24T22:38:25.074" v="2794" actId="20577"/>
          <ac:spMkLst>
            <pc:docMk/>
            <pc:sldMk cId="954402597" sldId="281"/>
            <ac:spMk id="2" creationId="{747D0DCC-4DEE-1E90-C2F6-FDF8BC3D5B26}"/>
          </ac:spMkLst>
        </pc:spChg>
        <pc:spChg chg="add del mod">
          <ac:chgData name="layne bowman" userId="bc3c8633a6e754fd" providerId="LiveId" clId="{A4893A52-BEFD-4999-8B07-1DFBFD60DF00}" dt="2025-04-21T20:34:56.816" v="967" actId="13926"/>
          <ac:spMkLst>
            <pc:docMk/>
            <pc:sldMk cId="954402597" sldId="281"/>
            <ac:spMk id="3" creationId="{29067509-4A92-2D03-D88B-9525DEB0C321}"/>
          </ac:spMkLst>
        </pc:spChg>
        <pc:spChg chg="mod">
          <ac:chgData name="layne bowman" userId="bc3c8633a6e754fd" providerId="LiveId" clId="{A4893A52-BEFD-4999-8B07-1DFBFD60DF00}" dt="2025-04-22T22:10:38.306" v="1915" actId="403"/>
          <ac:spMkLst>
            <pc:docMk/>
            <pc:sldMk cId="954402597" sldId="281"/>
            <ac:spMk id="4" creationId="{6A566A3C-F0D9-0D2D-382D-17B995749453}"/>
          </ac:spMkLst>
        </pc:spChg>
      </pc:sldChg>
      <pc:sldChg chg="addSp delSp modSp mod modTransition modShow">
        <pc:chgData name="layne bowman" userId="bc3c8633a6e754fd" providerId="LiveId" clId="{A4893A52-BEFD-4999-8B07-1DFBFD60DF00}" dt="2025-04-30T22:34:27.840" v="3161" actId="729"/>
        <pc:sldMkLst>
          <pc:docMk/>
          <pc:sldMk cId="2221677243" sldId="282"/>
        </pc:sldMkLst>
        <pc:spChg chg="mod">
          <ac:chgData name="layne bowman" userId="bc3c8633a6e754fd" providerId="LiveId" clId="{A4893A52-BEFD-4999-8B07-1DFBFD60DF00}" dt="2025-04-22T22:10:53.372" v="1920" actId="403"/>
          <ac:spMkLst>
            <pc:docMk/>
            <pc:sldMk cId="2221677243" sldId="282"/>
            <ac:spMk id="3" creationId="{6E7B8954-2CDA-B066-EFAF-4AB976CAB20A}"/>
          </ac:spMkLst>
        </pc:spChg>
        <pc:spChg chg="add mod">
          <ac:chgData name="layne bowman" userId="bc3c8633a6e754fd" providerId="LiveId" clId="{A4893A52-BEFD-4999-8B07-1DFBFD60DF00}" dt="2025-04-21T20:53:04.793" v="1671" actId="2710"/>
          <ac:spMkLst>
            <pc:docMk/>
            <pc:sldMk cId="2221677243" sldId="282"/>
            <ac:spMk id="4" creationId="{FA8595EB-ED87-E658-96D4-BDDB264FA206}"/>
          </ac:spMkLst>
        </pc:spChg>
      </pc:sldChg>
      <pc:sldChg chg="modSp mod modTransition">
        <pc:chgData name="layne bowman" userId="bc3c8633a6e754fd" providerId="LiveId" clId="{A4893A52-BEFD-4999-8B07-1DFBFD60DF00}" dt="2025-04-22T22:09:48.171" v="1880" actId="403"/>
        <pc:sldMkLst>
          <pc:docMk/>
          <pc:sldMk cId="882247806" sldId="283"/>
        </pc:sldMkLst>
        <pc:spChg chg="mod">
          <ac:chgData name="layne bowman" userId="bc3c8633a6e754fd" providerId="LiveId" clId="{A4893A52-BEFD-4999-8B07-1DFBFD60DF00}" dt="2025-04-22T22:09:48.171" v="1880" actId="403"/>
          <ac:spMkLst>
            <pc:docMk/>
            <pc:sldMk cId="882247806" sldId="283"/>
            <ac:spMk id="3" creationId="{3B4314F8-C323-4762-5B0A-723C214BE8B3}"/>
          </ac:spMkLst>
        </pc:spChg>
      </pc:sldChg>
      <pc:sldChg chg="addSp delSp modSp mod modTransition setBg">
        <pc:chgData name="layne bowman" userId="bc3c8633a6e754fd" providerId="LiveId" clId="{A4893A52-BEFD-4999-8B07-1DFBFD60DF00}" dt="2025-04-24T23:09:25.390" v="3119" actId="26606"/>
        <pc:sldMkLst>
          <pc:docMk/>
          <pc:sldMk cId="3284227812" sldId="284"/>
        </pc:sldMkLst>
        <pc:spChg chg="mod">
          <ac:chgData name="layne bowman" userId="bc3c8633a6e754fd" providerId="LiveId" clId="{A4893A52-BEFD-4999-8B07-1DFBFD60DF00}" dt="2025-04-24T23:09:25.390" v="3119" actId="26606"/>
          <ac:spMkLst>
            <pc:docMk/>
            <pc:sldMk cId="3284227812" sldId="284"/>
            <ac:spMk id="2" creationId="{6213750B-DEB3-63EC-EF56-A5AC8C73FC9B}"/>
          </ac:spMkLst>
        </pc:spChg>
        <pc:spChg chg="mod ord">
          <ac:chgData name="layne bowman" userId="bc3c8633a6e754fd" providerId="LiveId" clId="{A4893A52-BEFD-4999-8B07-1DFBFD60DF00}" dt="2025-04-24T23:09:25.390" v="3119" actId="26606"/>
          <ac:spMkLst>
            <pc:docMk/>
            <pc:sldMk cId="3284227812" sldId="284"/>
            <ac:spMk id="3" creationId="{5BF239F5-4493-4003-B855-F46DE2081C91}"/>
          </ac:spMkLst>
        </pc:spChg>
        <pc:spChg chg="mod">
          <ac:chgData name="layne bowman" userId="bc3c8633a6e754fd" providerId="LiveId" clId="{A4893A52-BEFD-4999-8B07-1DFBFD60DF00}" dt="2025-04-24T23:09:25.390" v="3119" actId="26606"/>
          <ac:spMkLst>
            <pc:docMk/>
            <pc:sldMk cId="3284227812" sldId="284"/>
            <ac:spMk id="4" creationId="{EF2D73A5-B115-B6D2-08D0-637B3D19A340}"/>
          </ac:spMkLst>
        </pc:spChg>
        <pc:spChg chg="add">
          <ac:chgData name="layne bowman" userId="bc3c8633a6e754fd" providerId="LiveId" clId="{A4893A52-BEFD-4999-8B07-1DFBFD60DF00}" dt="2025-04-24T23:09:25.390" v="3119" actId="26606"/>
          <ac:spMkLst>
            <pc:docMk/>
            <pc:sldMk cId="3284227812" sldId="284"/>
            <ac:spMk id="51" creationId="{9E10BDB4-64F2-477D-A03B-9F8352D5E02E}"/>
          </ac:spMkLst>
        </pc:spChg>
        <pc:spChg chg="add">
          <ac:chgData name="layne bowman" userId="bc3c8633a6e754fd" providerId="LiveId" clId="{A4893A52-BEFD-4999-8B07-1DFBFD60DF00}" dt="2025-04-24T23:09:25.390" v="3119" actId="26606"/>
          <ac:spMkLst>
            <pc:docMk/>
            <pc:sldMk cId="3284227812" sldId="284"/>
            <ac:spMk id="53" creationId="{887F59F2-5FBC-40CD-AD35-376AECE49EA6}"/>
          </ac:spMkLst>
        </pc:spChg>
        <pc:spChg chg="add">
          <ac:chgData name="layne bowman" userId="bc3c8633a6e754fd" providerId="LiveId" clId="{A4893A52-BEFD-4999-8B07-1DFBFD60DF00}" dt="2025-04-24T23:09:25.390" v="3119" actId="26606"/>
          <ac:spMkLst>
            <pc:docMk/>
            <pc:sldMk cId="3284227812" sldId="284"/>
            <ac:spMk id="55" creationId="{7271C494-8107-3D61-D611-4FBC7C22A2B8}"/>
          </ac:spMkLst>
        </pc:spChg>
        <pc:picChg chg="add mod ord">
          <ac:chgData name="layne bowman" userId="bc3c8633a6e754fd" providerId="LiveId" clId="{A4893A52-BEFD-4999-8B07-1DFBFD60DF00}" dt="2025-04-24T23:09:25.390" v="3119" actId="26606"/>
          <ac:picMkLst>
            <pc:docMk/>
            <pc:sldMk cId="3284227812" sldId="284"/>
            <ac:picMk id="7" creationId="{18082DCA-DC51-698F-BF80-0F295955DDD3}"/>
          </ac:picMkLst>
        </pc:picChg>
      </pc:sldChg>
      <pc:sldChg chg="addSp delSp modSp new mod modTransition setBg delAnim">
        <pc:chgData name="layne bowman" userId="bc3c8633a6e754fd" providerId="LiveId" clId="{A4893A52-BEFD-4999-8B07-1DFBFD60DF00}" dt="2025-04-24T22:11:58.976" v="2763" actId="478"/>
        <pc:sldMkLst>
          <pc:docMk/>
          <pc:sldMk cId="431212504" sldId="285"/>
        </pc:sldMkLst>
        <pc:spChg chg="mod">
          <ac:chgData name="layne bowman" userId="bc3c8633a6e754fd" providerId="LiveId" clId="{A4893A52-BEFD-4999-8B07-1DFBFD60DF00}" dt="2025-04-21T20:26:20.857" v="687" actId="20577"/>
          <ac:spMkLst>
            <pc:docMk/>
            <pc:sldMk cId="431212504" sldId="285"/>
            <ac:spMk id="2" creationId="{7A8989FA-8BB8-F30C-B178-BC82F42C8D28}"/>
          </ac:spMkLst>
        </pc:spChg>
        <pc:spChg chg="mod ord">
          <ac:chgData name="layne bowman" userId="bc3c8633a6e754fd" providerId="LiveId" clId="{A4893A52-BEFD-4999-8B07-1DFBFD60DF00}" dt="2025-04-24T22:10:13.624" v="2762" actId="20577"/>
          <ac:spMkLst>
            <pc:docMk/>
            <pc:sldMk cId="431212504" sldId="285"/>
            <ac:spMk id="3" creationId="{269FC5E7-ADCE-148B-1247-96E8817C79C6}"/>
          </ac:spMkLst>
        </pc:spChg>
        <pc:spChg chg="mod">
          <ac:chgData name="layne bowman" userId="bc3c8633a6e754fd" providerId="LiveId" clId="{A4893A52-BEFD-4999-8B07-1DFBFD60DF00}" dt="2025-04-22T22:09:24.998" v="1865" actId="403"/>
          <ac:spMkLst>
            <pc:docMk/>
            <pc:sldMk cId="431212504" sldId="285"/>
            <ac:spMk id="4" creationId="{C0E89913-C1D7-17E7-96ED-DC5732457526}"/>
          </ac:spMkLst>
        </pc:spChg>
        <pc:spChg chg="add">
          <ac:chgData name="layne bowman" userId="bc3c8633a6e754fd" providerId="LiveId" clId="{A4893A52-BEFD-4999-8B07-1DFBFD60DF00}" dt="2025-04-21T16:36:12.826" v="240" actId="26606"/>
          <ac:spMkLst>
            <pc:docMk/>
            <pc:sldMk cId="431212504" sldId="285"/>
            <ac:spMk id="49" creationId="{0EC38958-9A69-239A-BA79-2AEC73345F4B}"/>
          </ac:spMkLst>
        </pc:spChg>
        <pc:spChg chg="add">
          <ac:chgData name="layne bowman" userId="bc3c8633a6e754fd" providerId="LiveId" clId="{A4893A52-BEFD-4999-8B07-1DFBFD60DF00}" dt="2025-04-21T16:36:12.826" v="240" actId="26606"/>
          <ac:spMkLst>
            <pc:docMk/>
            <pc:sldMk cId="431212504" sldId="285"/>
            <ac:spMk id="50" creationId="{6EC109E5-0396-8968-4F42-DFEC280363B6}"/>
          </ac:spMkLst>
        </pc:spChg>
        <pc:picChg chg="mod">
          <ac:chgData name="layne bowman" userId="bc3c8633a6e754fd" providerId="LiveId" clId="{A4893A52-BEFD-4999-8B07-1DFBFD60DF00}" dt="2025-04-21T16:36:12.826" v="240" actId="26606"/>
          <ac:picMkLst>
            <pc:docMk/>
            <pc:sldMk cId="431212504" sldId="285"/>
            <ac:picMk id="12" creationId="{31006A0C-7D8B-36C0-7445-A1138C1F44B8}"/>
          </ac:picMkLst>
        </pc:picChg>
      </pc:sldChg>
      <pc:sldChg chg="modSp new mod modTransition">
        <pc:chgData name="layne bowman" userId="bc3c8633a6e754fd" providerId="LiveId" clId="{A4893A52-BEFD-4999-8B07-1DFBFD60DF00}" dt="2025-04-22T22:09:30.983" v="1870" actId="403"/>
        <pc:sldMkLst>
          <pc:docMk/>
          <pc:sldMk cId="1920567196" sldId="286"/>
        </pc:sldMkLst>
        <pc:spChg chg="mod">
          <ac:chgData name="layne bowman" userId="bc3c8633a6e754fd" providerId="LiveId" clId="{A4893A52-BEFD-4999-8B07-1DFBFD60DF00}" dt="2025-04-21T20:27:57.449" v="735" actId="20577"/>
          <ac:spMkLst>
            <pc:docMk/>
            <pc:sldMk cId="1920567196" sldId="286"/>
            <ac:spMk id="2" creationId="{3E8C1BAE-D201-88B9-510B-42A9CACAFC7F}"/>
          </ac:spMkLst>
        </pc:spChg>
        <pc:spChg chg="mod">
          <ac:chgData name="layne bowman" userId="bc3c8633a6e754fd" providerId="LiveId" clId="{A4893A52-BEFD-4999-8B07-1DFBFD60DF00}" dt="2025-04-22T22:09:30.983" v="1870" actId="403"/>
          <ac:spMkLst>
            <pc:docMk/>
            <pc:sldMk cId="1920567196" sldId="286"/>
            <ac:spMk id="3" creationId="{FE4398E2-DB20-9148-EB0E-0B2E35801787}"/>
          </ac:spMkLst>
        </pc:spChg>
      </pc:sldChg>
      <pc:sldChg chg="addSp delSp modSp new mod modTransition setBg">
        <pc:chgData name="layne bowman" userId="bc3c8633a6e754fd" providerId="LiveId" clId="{A4893A52-BEFD-4999-8B07-1DFBFD60DF00}" dt="2025-04-22T22:09:18.659" v="1860" actId="404"/>
        <pc:sldMkLst>
          <pc:docMk/>
          <pc:sldMk cId="948646807" sldId="287"/>
        </pc:sldMkLst>
        <pc:spChg chg="mod">
          <ac:chgData name="layne bowman" userId="bc3c8633a6e754fd" providerId="LiveId" clId="{A4893A52-BEFD-4999-8B07-1DFBFD60DF00}" dt="2025-04-21T20:26:10.704" v="672" actId="20577"/>
          <ac:spMkLst>
            <pc:docMk/>
            <pc:sldMk cId="948646807" sldId="287"/>
            <ac:spMk id="2" creationId="{2D6A0A40-4FA8-96D6-5C24-4C83E6150A28}"/>
          </ac:spMkLst>
        </pc:spChg>
        <pc:spChg chg="mod ord">
          <ac:chgData name="layne bowman" userId="bc3c8633a6e754fd" providerId="LiveId" clId="{A4893A52-BEFD-4999-8B07-1DFBFD60DF00}" dt="2025-04-21T20:28:23.403" v="737" actId="13926"/>
          <ac:spMkLst>
            <pc:docMk/>
            <pc:sldMk cId="948646807" sldId="287"/>
            <ac:spMk id="3" creationId="{BFF66838-F9A2-41EE-406E-7615517733FE}"/>
          </ac:spMkLst>
        </pc:spChg>
        <pc:spChg chg="mod">
          <ac:chgData name="layne bowman" userId="bc3c8633a6e754fd" providerId="LiveId" clId="{A4893A52-BEFD-4999-8B07-1DFBFD60DF00}" dt="2025-04-22T22:09:18.659" v="1860" actId="404"/>
          <ac:spMkLst>
            <pc:docMk/>
            <pc:sldMk cId="948646807" sldId="287"/>
            <ac:spMk id="4" creationId="{FECD04E4-D369-698E-E153-C9DA5643508A}"/>
          </ac:spMkLst>
        </pc:spChg>
        <pc:spChg chg="add">
          <ac:chgData name="layne bowman" userId="bc3c8633a6e754fd" providerId="LiveId" clId="{A4893A52-BEFD-4999-8B07-1DFBFD60DF00}" dt="2025-04-21T16:39:06.191" v="272" actId="26606"/>
          <ac:spMkLst>
            <pc:docMk/>
            <pc:sldMk cId="948646807" sldId="287"/>
            <ac:spMk id="47" creationId="{4065D9BE-A58D-6E8A-D4A2-5056F3C5E9CA}"/>
          </ac:spMkLst>
        </pc:spChg>
        <pc:spChg chg="add">
          <ac:chgData name="layne bowman" userId="bc3c8633a6e754fd" providerId="LiveId" clId="{A4893A52-BEFD-4999-8B07-1DFBFD60DF00}" dt="2025-04-21T16:39:06.191" v="272" actId="26606"/>
          <ac:spMkLst>
            <pc:docMk/>
            <pc:sldMk cId="948646807" sldId="287"/>
            <ac:spMk id="48" creationId="{A745E793-BC99-8991-71CD-53FFBB6A8F69}"/>
          </ac:spMkLst>
        </pc:spChg>
        <pc:picChg chg="mod">
          <ac:chgData name="layne bowman" userId="bc3c8633a6e754fd" providerId="LiveId" clId="{A4893A52-BEFD-4999-8B07-1DFBFD60DF00}" dt="2025-04-21T16:39:08.625" v="273" actId="27614"/>
          <ac:picMkLst>
            <pc:docMk/>
            <pc:sldMk cId="948646807" sldId="287"/>
            <ac:picMk id="5" creationId="{8EEB309D-7356-60A2-F3BA-1FDDA2B822B4}"/>
          </ac:picMkLst>
        </pc:picChg>
      </pc:sldChg>
      <pc:sldChg chg="addSp delSp modSp new add del mod">
        <pc:chgData name="layne bowman" userId="bc3c8633a6e754fd" providerId="LiveId" clId="{A4893A52-BEFD-4999-8B07-1DFBFD60DF00}" dt="2025-04-21T16:30:42.466" v="197" actId="2696"/>
        <pc:sldMkLst>
          <pc:docMk/>
          <pc:sldMk cId="284354331" sldId="288"/>
        </pc:sldMkLst>
      </pc:sldChg>
      <pc:sldChg chg="addSp delSp modSp add mod modTransition">
        <pc:chgData name="layne bowman" userId="bc3c8633a6e754fd" providerId="LiveId" clId="{A4893A52-BEFD-4999-8B07-1DFBFD60DF00}" dt="2025-04-22T22:41:52.590" v="2242" actId="26606"/>
        <pc:sldMkLst>
          <pc:docMk/>
          <pc:sldMk cId="2792202449" sldId="289"/>
        </pc:sldMkLst>
        <pc:spChg chg="mod">
          <ac:chgData name="layne bowman" userId="bc3c8633a6e754fd" providerId="LiveId" clId="{A4893A52-BEFD-4999-8B07-1DFBFD60DF00}" dt="2025-04-22T22:41:52.590" v="2242" actId="26606"/>
          <ac:spMkLst>
            <pc:docMk/>
            <pc:sldMk cId="2792202449" sldId="289"/>
            <ac:spMk id="2" creationId="{138C2DE6-B7D7-C893-EB4F-09958A918176}"/>
          </ac:spMkLst>
        </pc:spChg>
        <pc:spChg chg="mod">
          <ac:chgData name="layne bowman" userId="bc3c8633a6e754fd" providerId="LiveId" clId="{A4893A52-BEFD-4999-8B07-1DFBFD60DF00}" dt="2025-04-22T22:41:52.590" v="2242" actId="26606"/>
          <ac:spMkLst>
            <pc:docMk/>
            <pc:sldMk cId="2792202449" sldId="289"/>
            <ac:spMk id="5" creationId="{75517A39-8A7A-085C-387A-FD50C34722A8}"/>
          </ac:spMkLst>
        </pc:spChg>
        <pc:spChg chg="add">
          <ac:chgData name="layne bowman" userId="bc3c8633a6e754fd" providerId="LiveId" clId="{A4893A52-BEFD-4999-8B07-1DFBFD60DF00}" dt="2025-04-22T22:41:52.590" v="2242" actId="26606"/>
          <ac:spMkLst>
            <pc:docMk/>
            <pc:sldMk cId="2792202449" sldId="289"/>
            <ac:spMk id="31" creationId="{774A975B-A886-5202-0489-6965514A0D14}"/>
          </ac:spMkLst>
        </pc:spChg>
        <pc:spChg chg="add">
          <ac:chgData name="layne bowman" userId="bc3c8633a6e754fd" providerId="LiveId" clId="{A4893A52-BEFD-4999-8B07-1DFBFD60DF00}" dt="2025-04-22T22:41:52.590" v="2242" actId="26606"/>
          <ac:spMkLst>
            <pc:docMk/>
            <pc:sldMk cId="2792202449" sldId="289"/>
            <ac:spMk id="33" creationId="{EA67E988-5919-57BB-C7DE-D3EAD38A3045}"/>
          </ac:spMkLst>
        </pc:spChg>
        <pc:spChg chg="add">
          <ac:chgData name="layne bowman" userId="bc3c8633a6e754fd" providerId="LiveId" clId="{A4893A52-BEFD-4999-8B07-1DFBFD60DF00}" dt="2025-04-22T22:41:52.590" v="2242" actId="26606"/>
          <ac:spMkLst>
            <pc:docMk/>
            <pc:sldMk cId="2792202449" sldId="289"/>
            <ac:spMk id="35" creationId="{5820888B-4EA5-E0E8-6D52-7733E1E77451}"/>
          </ac:spMkLst>
        </pc:spChg>
        <pc:spChg chg="add">
          <ac:chgData name="layne bowman" userId="bc3c8633a6e754fd" providerId="LiveId" clId="{A4893A52-BEFD-4999-8B07-1DFBFD60DF00}" dt="2025-04-22T22:41:52.590" v="2242" actId="26606"/>
          <ac:spMkLst>
            <pc:docMk/>
            <pc:sldMk cId="2792202449" sldId="289"/>
            <ac:spMk id="37" creationId="{06B5A8BF-0680-F9A7-27B1-3971EC934783}"/>
          </ac:spMkLst>
        </pc:spChg>
        <pc:picChg chg="add mod">
          <ac:chgData name="layne bowman" userId="bc3c8633a6e754fd" providerId="LiveId" clId="{A4893A52-BEFD-4999-8B07-1DFBFD60DF00}" dt="2025-04-22T22:41:52.590" v="2242" actId="26606"/>
          <ac:picMkLst>
            <pc:docMk/>
            <pc:sldMk cId="2792202449" sldId="289"/>
            <ac:picMk id="4" creationId="{30100CE8-3BCB-39C8-5AA6-444F669317CE}"/>
          </ac:picMkLst>
        </pc:picChg>
      </pc:sldChg>
      <pc:sldChg chg="addSp delSp modSp new mod modTransition setBg">
        <pc:chgData name="layne bowman" userId="bc3c8633a6e754fd" providerId="LiveId" clId="{A4893A52-BEFD-4999-8B07-1DFBFD60DF00}" dt="2025-04-22T22:09:39.159" v="1875" actId="403"/>
        <pc:sldMkLst>
          <pc:docMk/>
          <pc:sldMk cId="525109953" sldId="290"/>
        </pc:sldMkLst>
        <pc:spChg chg="mod">
          <ac:chgData name="layne bowman" userId="bc3c8633a6e754fd" providerId="LiveId" clId="{A4893A52-BEFD-4999-8B07-1DFBFD60DF00}" dt="2025-04-21T20:52:12.852" v="1668" actId="20577"/>
          <ac:spMkLst>
            <pc:docMk/>
            <pc:sldMk cId="525109953" sldId="290"/>
            <ac:spMk id="2" creationId="{0615DBF4-4344-5D57-2D82-90237354058B}"/>
          </ac:spMkLst>
        </pc:spChg>
        <pc:spChg chg="mod">
          <ac:chgData name="layne bowman" userId="bc3c8633a6e754fd" providerId="LiveId" clId="{A4893A52-BEFD-4999-8B07-1DFBFD60DF00}" dt="2025-04-21T20:52:17.033" v="1669" actId="1076"/>
          <ac:spMkLst>
            <pc:docMk/>
            <pc:sldMk cId="525109953" sldId="290"/>
            <ac:spMk id="3" creationId="{EA57C811-79C5-3A18-943B-D6A4ED38E7E8}"/>
          </ac:spMkLst>
        </pc:spChg>
        <pc:spChg chg="mod">
          <ac:chgData name="layne bowman" userId="bc3c8633a6e754fd" providerId="LiveId" clId="{A4893A52-BEFD-4999-8B07-1DFBFD60DF00}" dt="2025-04-22T22:09:39.159" v="1875" actId="403"/>
          <ac:spMkLst>
            <pc:docMk/>
            <pc:sldMk cId="525109953" sldId="290"/>
            <ac:spMk id="4" creationId="{ABBDB82A-EA27-F3B3-A0DE-0981B3F03B80}"/>
          </ac:spMkLst>
        </pc:spChg>
        <pc:spChg chg="add">
          <ac:chgData name="layne bowman" userId="bc3c8633a6e754fd" providerId="LiveId" clId="{A4893A52-BEFD-4999-8B07-1DFBFD60DF00}" dt="2025-04-21T16:39:27.311" v="276" actId="26606"/>
          <ac:spMkLst>
            <pc:docMk/>
            <pc:sldMk cId="525109953" sldId="290"/>
            <ac:spMk id="32" creationId="{774A975B-A886-5202-0489-6965514A0D14}"/>
          </ac:spMkLst>
        </pc:spChg>
        <pc:spChg chg="add">
          <ac:chgData name="layne bowman" userId="bc3c8633a6e754fd" providerId="LiveId" clId="{A4893A52-BEFD-4999-8B07-1DFBFD60DF00}" dt="2025-04-21T16:39:27.311" v="276" actId="26606"/>
          <ac:spMkLst>
            <pc:docMk/>
            <pc:sldMk cId="525109953" sldId="290"/>
            <ac:spMk id="34" creationId="{EA67E988-5919-57BB-C7DE-D3EAD38A3045}"/>
          </ac:spMkLst>
        </pc:spChg>
        <pc:spChg chg="add">
          <ac:chgData name="layne bowman" userId="bc3c8633a6e754fd" providerId="LiveId" clId="{A4893A52-BEFD-4999-8B07-1DFBFD60DF00}" dt="2025-04-21T16:39:27.311" v="276" actId="26606"/>
          <ac:spMkLst>
            <pc:docMk/>
            <pc:sldMk cId="525109953" sldId="290"/>
            <ac:spMk id="36" creationId="{5820888B-4EA5-E0E8-6D52-7733E1E77451}"/>
          </ac:spMkLst>
        </pc:spChg>
        <pc:spChg chg="add">
          <ac:chgData name="layne bowman" userId="bc3c8633a6e754fd" providerId="LiveId" clId="{A4893A52-BEFD-4999-8B07-1DFBFD60DF00}" dt="2025-04-21T16:39:27.311" v="276" actId="26606"/>
          <ac:spMkLst>
            <pc:docMk/>
            <pc:sldMk cId="525109953" sldId="290"/>
            <ac:spMk id="38" creationId="{06B5A8BF-0680-F9A7-27B1-3971EC934783}"/>
          </ac:spMkLst>
        </pc:spChg>
        <pc:picChg chg="add mod">
          <ac:chgData name="layne bowman" userId="bc3c8633a6e754fd" providerId="LiveId" clId="{A4893A52-BEFD-4999-8B07-1DFBFD60DF00}" dt="2025-04-21T16:38:27.677" v="247" actId="26606"/>
          <ac:picMkLst>
            <pc:docMk/>
            <pc:sldMk cId="525109953" sldId="290"/>
            <ac:picMk id="7" creationId="{AEBBEA5D-1871-65D4-B7E1-58C882B17737}"/>
          </ac:picMkLst>
        </pc:picChg>
      </pc:sldChg>
      <pc:sldChg chg="addSp delSp modSp new mod modTransition setBg">
        <pc:chgData name="layne bowman" userId="bc3c8633a6e754fd" providerId="LiveId" clId="{A4893A52-BEFD-4999-8B07-1DFBFD60DF00}" dt="2025-04-24T22:42:16.922" v="2940" actId="26606"/>
        <pc:sldMkLst>
          <pc:docMk/>
          <pc:sldMk cId="1768399830" sldId="291"/>
        </pc:sldMkLst>
        <pc:spChg chg="mod">
          <ac:chgData name="layne bowman" userId="bc3c8633a6e754fd" providerId="LiveId" clId="{A4893A52-BEFD-4999-8B07-1DFBFD60DF00}" dt="2025-04-24T22:42:16.922" v="2940" actId="26606"/>
          <ac:spMkLst>
            <pc:docMk/>
            <pc:sldMk cId="1768399830" sldId="291"/>
            <ac:spMk id="2" creationId="{7EA5CFAF-BD12-3582-EF89-8E833024A927}"/>
          </ac:spMkLst>
        </pc:spChg>
        <pc:spChg chg="mod">
          <ac:chgData name="layne bowman" userId="bc3c8633a6e754fd" providerId="LiveId" clId="{A4893A52-BEFD-4999-8B07-1DFBFD60DF00}" dt="2025-04-24T22:42:16.922" v="2940" actId="26606"/>
          <ac:spMkLst>
            <pc:docMk/>
            <pc:sldMk cId="1768399830" sldId="291"/>
            <ac:spMk id="4" creationId="{71856552-4868-87A3-5791-6A26DCCE22EB}"/>
          </ac:spMkLst>
        </pc:spChg>
        <pc:spChg chg="add del">
          <ac:chgData name="layne bowman" userId="bc3c8633a6e754fd" providerId="LiveId" clId="{A4893A52-BEFD-4999-8B07-1DFBFD60DF00}" dt="2025-04-24T22:42:16.922" v="2940" actId="26606"/>
          <ac:spMkLst>
            <pc:docMk/>
            <pc:sldMk cId="1768399830" sldId="291"/>
            <ac:spMk id="19" creationId="{F420BC5C-C418-4843-B04B-6918968D0982}"/>
          </ac:spMkLst>
        </pc:spChg>
        <pc:spChg chg="add del">
          <ac:chgData name="layne bowman" userId="bc3c8633a6e754fd" providerId="LiveId" clId="{A4893A52-BEFD-4999-8B07-1DFBFD60DF00}" dt="2025-04-24T22:42:16.922" v="2940" actId="26606"/>
          <ac:spMkLst>
            <pc:docMk/>
            <pc:sldMk cId="1768399830" sldId="291"/>
            <ac:spMk id="21" creationId="{92BE0106-0C20-465B-A1BE-0BAC2737B1AD}"/>
          </ac:spMkLst>
        </pc:spChg>
        <pc:graphicFrameChg chg="add mod modGraphic">
          <ac:chgData name="layne bowman" userId="bc3c8633a6e754fd" providerId="LiveId" clId="{A4893A52-BEFD-4999-8B07-1DFBFD60DF00}" dt="2025-04-24T22:41:58.178" v="2938" actId="26606"/>
          <ac:graphicFrameMkLst>
            <pc:docMk/>
            <pc:sldMk cId="1768399830" sldId="291"/>
            <ac:graphicFrameMk id="8" creationId="{B696D81F-E4CD-0CF3-B368-A959C843C6D0}"/>
          </ac:graphicFrameMkLst>
        </pc:graphicFrameChg>
      </pc:sldChg>
      <pc:sldChg chg="addSp delSp modSp new mod ord modTransition setBg addAnim delAnim">
        <pc:chgData name="layne bowman" userId="bc3c8633a6e754fd" providerId="LiveId" clId="{A4893A52-BEFD-4999-8B07-1DFBFD60DF00}" dt="2025-04-24T22:48:39.378" v="3003"/>
        <pc:sldMkLst>
          <pc:docMk/>
          <pc:sldMk cId="1991042548" sldId="292"/>
        </pc:sldMkLst>
        <pc:spChg chg="mod">
          <ac:chgData name="layne bowman" userId="bc3c8633a6e754fd" providerId="LiveId" clId="{A4893A52-BEFD-4999-8B07-1DFBFD60DF00}" dt="2025-04-24T01:01:48.730" v="2649" actId="26606"/>
          <ac:spMkLst>
            <pc:docMk/>
            <pc:sldMk cId="1991042548" sldId="292"/>
            <ac:spMk id="2" creationId="{67016228-FDA6-6CF7-A354-33793F7B808F}"/>
          </ac:spMkLst>
        </pc:spChg>
        <pc:spChg chg="mod">
          <ac:chgData name="layne bowman" userId="bc3c8633a6e754fd" providerId="LiveId" clId="{A4893A52-BEFD-4999-8B07-1DFBFD60DF00}" dt="2025-04-24T01:01:53.818" v="2650" actId="1076"/>
          <ac:spMkLst>
            <pc:docMk/>
            <pc:sldMk cId="1991042548" sldId="292"/>
            <ac:spMk id="3" creationId="{293B1280-F33D-E6C8-D006-16C89C939708}"/>
          </ac:spMkLst>
        </pc:spChg>
        <pc:spChg chg="mod ord">
          <ac:chgData name="layne bowman" userId="bc3c8633a6e754fd" providerId="LiveId" clId="{A4893A52-BEFD-4999-8B07-1DFBFD60DF00}" dt="2025-04-24T00:59:18.610" v="2491" actId="26606"/>
          <ac:spMkLst>
            <pc:docMk/>
            <pc:sldMk cId="1991042548" sldId="292"/>
            <ac:spMk id="4" creationId="{AE4DB7EE-DFC6-A825-976F-74D1CE88E7B3}"/>
          </ac:spMkLst>
        </pc:spChg>
        <pc:spChg chg="add">
          <ac:chgData name="layne bowman" userId="bc3c8633a6e754fd" providerId="LiveId" clId="{A4893A52-BEFD-4999-8B07-1DFBFD60DF00}" dt="2025-04-24T01:01:48.730" v="2649" actId="26606"/>
          <ac:spMkLst>
            <pc:docMk/>
            <pc:sldMk cId="1991042548" sldId="292"/>
            <ac:spMk id="26" creationId="{774A975B-A886-5202-0489-6965514A0D14}"/>
          </ac:spMkLst>
        </pc:spChg>
        <pc:spChg chg="add">
          <ac:chgData name="layne bowman" userId="bc3c8633a6e754fd" providerId="LiveId" clId="{A4893A52-BEFD-4999-8B07-1DFBFD60DF00}" dt="2025-04-24T01:01:48.730" v="2649" actId="26606"/>
          <ac:spMkLst>
            <pc:docMk/>
            <pc:sldMk cId="1991042548" sldId="292"/>
            <ac:spMk id="28" creationId="{EA67E988-5919-57BB-C7DE-D3EAD38A3045}"/>
          </ac:spMkLst>
        </pc:spChg>
        <pc:spChg chg="add">
          <ac:chgData name="layne bowman" userId="bc3c8633a6e754fd" providerId="LiveId" clId="{A4893A52-BEFD-4999-8B07-1DFBFD60DF00}" dt="2025-04-24T01:01:48.730" v="2649" actId="26606"/>
          <ac:spMkLst>
            <pc:docMk/>
            <pc:sldMk cId="1991042548" sldId="292"/>
            <ac:spMk id="30" creationId="{5820888B-4EA5-E0E8-6D52-7733E1E77451}"/>
          </ac:spMkLst>
        </pc:spChg>
        <pc:spChg chg="add">
          <ac:chgData name="layne bowman" userId="bc3c8633a6e754fd" providerId="LiveId" clId="{A4893A52-BEFD-4999-8B07-1DFBFD60DF00}" dt="2025-04-24T01:01:48.730" v="2649" actId="26606"/>
          <ac:spMkLst>
            <pc:docMk/>
            <pc:sldMk cId="1991042548" sldId="292"/>
            <ac:spMk id="32" creationId="{06B5A8BF-0680-F9A7-27B1-3971EC934783}"/>
          </ac:spMkLst>
        </pc:spChg>
        <pc:picChg chg="add mod ord">
          <ac:chgData name="layne bowman" userId="bc3c8633a6e754fd" providerId="LiveId" clId="{A4893A52-BEFD-4999-8B07-1DFBFD60DF00}" dt="2025-04-24T00:59:18.610" v="2491" actId="26606"/>
          <ac:picMkLst>
            <pc:docMk/>
            <pc:sldMk cId="1991042548" sldId="292"/>
            <ac:picMk id="6" creationId="{AED1051B-94D1-1D0C-DB96-98BEED5C4262}"/>
          </ac:picMkLst>
        </pc:picChg>
      </pc:sldChg>
      <pc:sldChg chg="addSp delSp modSp mod modTransition setBg">
        <pc:chgData name="layne bowman" userId="bc3c8633a6e754fd" providerId="LiveId" clId="{A4893A52-BEFD-4999-8B07-1DFBFD60DF00}" dt="2025-04-24T22:57:36.515" v="3112"/>
        <pc:sldMkLst>
          <pc:docMk/>
          <pc:sldMk cId="770935670" sldId="293"/>
        </pc:sldMkLst>
        <pc:spChg chg="mod">
          <ac:chgData name="layne bowman" userId="bc3c8633a6e754fd" providerId="LiveId" clId="{A4893A52-BEFD-4999-8B07-1DFBFD60DF00}" dt="2025-04-24T22:08:02.893" v="2752" actId="26606"/>
          <ac:spMkLst>
            <pc:docMk/>
            <pc:sldMk cId="770935670" sldId="293"/>
            <ac:spMk id="2" creationId="{424EF20B-FC3E-CA39-44AD-AB24D39B32EE}"/>
          </ac:spMkLst>
        </pc:spChg>
        <pc:spChg chg="mod">
          <ac:chgData name="layne bowman" userId="bc3c8633a6e754fd" providerId="LiveId" clId="{A4893A52-BEFD-4999-8B07-1DFBFD60DF00}" dt="2025-04-24T22:08:02.893" v="2752" actId="26606"/>
          <ac:spMkLst>
            <pc:docMk/>
            <pc:sldMk cId="770935670" sldId="293"/>
            <ac:spMk id="4" creationId="{05FE3772-53B8-8C16-C025-8F49D11A9FB2}"/>
          </ac:spMkLst>
        </pc:spChg>
        <pc:spChg chg="add">
          <ac:chgData name="layne bowman" userId="bc3c8633a6e754fd" providerId="LiveId" clId="{A4893A52-BEFD-4999-8B07-1DFBFD60DF00}" dt="2025-04-24T22:08:02.893" v="2752" actId="26606"/>
          <ac:spMkLst>
            <pc:docMk/>
            <pc:sldMk cId="770935670" sldId="293"/>
            <ac:spMk id="11" creationId="{774A975B-A886-5202-0489-6965514A0D14}"/>
          </ac:spMkLst>
        </pc:spChg>
        <pc:spChg chg="add">
          <ac:chgData name="layne bowman" userId="bc3c8633a6e754fd" providerId="LiveId" clId="{A4893A52-BEFD-4999-8B07-1DFBFD60DF00}" dt="2025-04-24T22:08:02.893" v="2752" actId="26606"/>
          <ac:spMkLst>
            <pc:docMk/>
            <pc:sldMk cId="770935670" sldId="293"/>
            <ac:spMk id="13" creationId="{EA67E988-5919-57BB-C7DE-D3EAD38A3045}"/>
          </ac:spMkLst>
        </pc:spChg>
        <pc:spChg chg="add">
          <ac:chgData name="layne bowman" userId="bc3c8633a6e754fd" providerId="LiveId" clId="{A4893A52-BEFD-4999-8B07-1DFBFD60DF00}" dt="2025-04-24T22:08:02.893" v="2752" actId="26606"/>
          <ac:spMkLst>
            <pc:docMk/>
            <pc:sldMk cId="770935670" sldId="293"/>
            <ac:spMk id="15" creationId="{5820888B-4EA5-E0E8-6D52-7733E1E77451}"/>
          </ac:spMkLst>
        </pc:spChg>
        <pc:spChg chg="add">
          <ac:chgData name="layne bowman" userId="bc3c8633a6e754fd" providerId="LiveId" clId="{A4893A52-BEFD-4999-8B07-1DFBFD60DF00}" dt="2025-04-24T22:08:02.893" v="2752" actId="26606"/>
          <ac:spMkLst>
            <pc:docMk/>
            <pc:sldMk cId="770935670" sldId="293"/>
            <ac:spMk id="17" creationId="{06B5A8BF-0680-F9A7-27B1-3971EC934783}"/>
          </ac:spMkLst>
        </pc:spChg>
        <pc:picChg chg="add mod">
          <ac:chgData name="layne bowman" userId="bc3c8633a6e754fd" providerId="LiveId" clId="{A4893A52-BEFD-4999-8B07-1DFBFD60DF00}" dt="2025-04-24T22:08:02.893" v="2752" actId="26606"/>
          <ac:picMkLst>
            <pc:docMk/>
            <pc:sldMk cId="770935670" sldId="293"/>
            <ac:picMk id="6" creationId="{10F14637-8E8D-0FC6-1429-ED659CDC9A26}"/>
          </ac:picMkLst>
        </pc:picChg>
      </pc:sldChg>
      <pc:sldChg chg="addSp delSp modSp new mod ord modTransition setBg">
        <pc:chgData name="layne bowman" userId="bc3c8633a6e754fd" providerId="LiveId" clId="{A4893A52-BEFD-4999-8B07-1DFBFD60DF00}" dt="2025-04-24T22:48:39.378" v="3003"/>
        <pc:sldMkLst>
          <pc:docMk/>
          <pc:sldMk cId="2743701680" sldId="294"/>
        </pc:sldMkLst>
        <pc:spChg chg="mod">
          <ac:chgData name="layne bowman" userId="bc3c8633a6e754fd" providerId="LiveId" clId="{A4893A52-BEFD-4999-8B07-1DFBFD60DF00}" dt="2025-04-24T22:02:52.660" v="2742" actId="26606"/>
          <ac:spMkLst>
            <pc:docMk/>
            <pc:sldMk cId="2743701680" sldId="294"/>
            <ac:spMk id="2" creationId="{4A6F8BF7-CC9E-BF10-FBE1-530B1F547699}"/>
          </ac:spMkLst>
        </pc:spChg>
        <pc:spChg chg="mod ord">
          <ac:chgData name="layne bowman" userId="bc3c8633a6e754fd" providerId="LiveId" clId="{A4893A52-BEFD-4999-8B07-1DFBFD60DF00}" dt="2025-04-24T01:02:10.024" v="2651" actId="26606"/>
          <ac:spMkLst>
            <pc:docMk/>
            <pc:sldMk cId="2743701680" sldId="294"/>
            <ac:spMk id="4" creationId="{63192DCD-3936-0D6F-080E-E9A499122B59}"/>
          </ac:spMkLst>
        </pc:spChg>
        <pc:spChg chg="add mod">
          <ac:chgData name="layne bowman" userId="bc3c8633a6e754fd" providerId="LiveId" clId="{A4893A52-BEFD-4999-8B07-1DFBFD60DF00}" dt="2025-04-24T22:02:52.660" v="2742" actId="26606"/>
          <ac:spMkLst>
            <pc:docMk/>
            <pc:sldMk cId="2743701680" sldId="294"/>
            <ac:spMk id="9" creationId="{B1566BB8-4E4D-518C-23A3-4231D75D4ABE}"/>
          </ac:spMkLst>
        </pc:spChg>
        <pc:spChg chg="add">
          <ac:chgData name="layne bowman" userId="bc3c8633a6e754fd" providerId="LiveId" clId="{A4893A52-BEFD-4999-8B07-1DFBFD60DF00}" dt="2025-04-24T22:02:52.660" v="2742" actId="26606"/>
          <ac:spMkLst>
            <pc:docMk/>
            <pc:sldMk cId="2743701680" sldId="294"/>
            <ac:spMk id="30" creationId="{774A975B-A886-5202-0489-6965514A0D14}"/>
          </ac:spMkLst>
        </pc:spChg>
        <pc:spChg chg="add">
          <ac:chgData name="layne bowman" userId="bc3c8633a6e754fd" providerId="LiveId" clId="{A4893A52-BEFD-4999-8B07-1DFBFD60DF00}" dt="2025-04-24T22:02:52.660" v="2742" actId="26606"/>
          <ac:spMkLst>
            <pc:docMk/>
            <pc:sldMk cId="2743701680" sldId="294"/>
            <ac:spMk id="32" creationId="{EA67E988-5919-57BB-C7DE-D3EAD38A3045}"/>
          </ac:spMkLst>
        </pc:spChg>
        <pc:spChg chg="add">
          <ac:chgData name="layne bowman" userId="bc3c8633a6e754fd" providerId="LiveId" clId="{A4893A52-BEFD-4999-8B07-1DFBFD60DF00}" dt="2025-04-24T22:02:52.660" v="2742" actId="26606"/>
          <ac:spMkLst>
            <pc:docMk/>
            <pc:sldMk cId="2743701680" sldId="294"/>
            <ac:spMk id="34" creationId="{5820888B-4EA5-E0E8-6D52-7733E1E77451}"/>
          </ac:spMkLst>
        </pc:spChg>
        <pc:spChg chg="add">
          <ac:chgData name="layne bowman" userId="bc3c8633a6e754fd" providerId="LiveId" clId="{A4893A52-BEFD-4999-8B07-1DFBFD60DF00}" dt="2025-04-24T22:02:52.660" v="2742" actId="26606"/>
          <ac:spMkLst>
            <pc:docMk/>
            <pc:sldMk cId="2743701680" sldId="294"/>
            <ac:spMk id="36" creationId="{06B5A8BF-0680-F9A7-27B1-3971EC934783}"/>
          </ac:spMkLst>
        </pc:spChg>
        <pc:picChg chg="add mod ord modCrop">
          <ac:chgData name="layne bowman" userId="bc3c8633a6e754fd" providerId="LiveId" clId="{A4893A52-BEFD-4999-8B07-1DFBFD60DF00}" dt="2025-04-24T22:02:39.373" v="2741" actId="14100"/>
          <ac:picMkLst>
            <pc:docMk/>
            <pc:sldMk cId="2743701680" sldId="294"/>
            <ac:picMk id="5" creationId="{35C67706-4674-6166-7ED6-84C6D32912EE}"/>
          </ac:picMkLst>
        </pc:picChg>
      </pc:sldChg>
      <pc:sldChg chg="addSp delSp modSp new mod ord modTransition setBg modShow">
        <pc:chgData name="layne bowman" userId="bc3c8633a6e754fd" providerId="LiveId" clId="{A4893A52-BEFD-4999-8B07-1DFBFD60DF00}" dt="2025-04-30T22:34:17.309" v="3160" actId="729"/>
        <pc:sldMkLst>
          <pc:docMk/>
          <pc:sldMk cId="2871927497" sldId="295"/>
        </pc:sldMkLst>
        <pc:spChg chg="mod">
          <ac:chgData name="layne bowman" userId="bc3c8633a6e754fd" providerId="LiveId" clId="{A4893A52-BEFD-4999-8B07-1DFBFD60DF00}" dt="2025-04-24T01:25:40.301" v="2689" actId="26606"/>
          <ac:spMkLst>
            <pc:docMk/>
            <pc:sldMk cId="2871927497" sldId="295"/>
            <ac:spMk id="2" creationId="{A889F606-584B-75E0-63B9-8DB8C763E00B}"/>
          </ac:spMkLst>
        </pc:spChg>
        <pc:spChg chg="mod">
          <ac:chgData name="layne bowman" userId="bc3c8633a6e754fd" providerId="LiveId" clId="{A4893A52-BEFD-4999-8B07-1DFBFD60DF00}" dt="2025-04-24T01:25:40.301" v="2689" actId="26606"/>
          <ac:spMkLst>
            <pc:docMk/>
            <pc:sldMk cId="2871927497" sldId="295"/>
            <ac:spMk id="4" creationId="{B055A1BC-C993-662D-210F-22D265834798}"/>
          </ac:spMkLst>
        </pc:spChg>
        <pc:spChg chg="add">
          <ac:chgData name="layne bowman" userId="bc3c8633a6e754fd" providerId="LiveId" clId="{A4893A52-BEFD-4999-8B07-1DFBFD60DF00}" dt="2025-04-24T01:25:40.301" v="2689" actId="26606"/>
          <ac:spMkLst>
            <pc:docMk/>
            <pc:sldMk cId="2871927497" sldId="295"/>
            <ac:spMk id="11" creationId="{774A975B-A886-5202-0489-6965514A0D14}"/>
          </ac:spMkLst>
        </pc:spChg>
        <pc:spChg chg="add">
          <ac:chgData name="layne bowman" userId="bc3c8633a6e754fd" providerId="LiveId" clId="{A4893A52-BEFD-4999-8B07-1DFBFD60DF00}" dt="2025-04-24T01:25:40.301" v="2689" actId="26606"/>
          <ac:spMkLst>
            <pc:docMk/>
            <pc:sldMk cId="2871927497" sldId="295"/>
            <ac:spMk id="13" creationId="{EA67E988-5919-57BB-C7DE-D3EAD38A3045}"/>
          </ac:spMkLst>
        </pc:spChg>
        <pc:spChg chg="add">
          <ac:chgData name="layne bowman" userId="bc3c8633a6e754fd" providerId="LiveId" clId="{A4893A52-BEFD-4999-8B07-1DFBFD60DF00}" dt="2025-04-24T01:25:40.301" v="2689" actId="26606"/>
          <ac:spMkLst>
            <pc:docMk/>
            <pc:sldMk cId="2871927497" sldId="295"/>
            <ac:spMk id="15" creationId="{FAF3766F-DEF3-4802-BB0D-7A18EDD9704F}"/>
          </ac:spMkLst>
        </pc:spChg>
        <pc:spChg chg="add">
          <ac:chgData name="layne bowman" userId="bc3c8633a6e754fd" providerId="LiveId" clId="{A4893A52-BEFD-4999-8B07-1DFBFD60DF00}" dt="2025-04-24T01:25:40.301" v="2689" actId="26606"/>
          <ac:spMkLst>
            <pc:docMk/>
            <pc:sldMk cId="2871927497" sldId="295"/>
            <ac:spMk id="17" creationId="{D91952F0-771E-D2ED-C333-EEED6708B80C}"/>
          </ac:spMkLst>
        </pc:spChg>
        <pc:spChg chg="add">
          <ac:chgData name="layne bowman" userId="bc3c8633a6e754fd" providerId="LiveId" clId="{A4893A52-BEFD-4999-8B07-1DFBFD60DF00}" dt="2025-04-24T01:25:40.301" v="2689" actId="26606"/>
          <ac:spMkLst>
            <pc:docMk/>
            <pc:sldMk cId="2871927497" sldId="295"/>
            <ac:spMk id="19" creationId="{3FB6D83C-2377-9CAD-A991-9E0B6AF25067}"/>
          </ac:spMkLst>
        </pc:spChg>
        <pc:picChg chg="add mod ord">
          <ac:chgData name="layne bowman" userId="bc3c8633a6e754fd" providerId="LiveId" clId="{A4893A52-BEFD-4999-8B07-1DFBFD60DF00}" dt="2025-04-24T01:25:40.301" v="2689" actId="26606"/>
          <ac:picMkLst>
            <pc:docMk/>
            <pc:sldMk cId="2871927497" sldId="295"/>
            <ac:picMk id="6" creationId="{D43D9887-9386-C028-5927-D900DCBBE878}"/>
          </ac:picMkLst>
        </pc:picChg>
      </pc:sldChg>
      <pc:sldChg chg="addSp delSp modSp new mod modTransition setBg">
        <pc:chgData name="layne bowman" userId="bc3c8633a6e754fd" providerId="LiveId" clId="{A4893A52-BEFD-4999-8B07-1DFBFD60DF00}" dt="2025-04-24T22:45:55.185" v="2961"/>
        <pc:sldMkLst>
          <pc:docMk/>
          <pc:sldMk cId="167113612" sldId="296"/>
        </pc:sldMkLst>
        <pc:spChg chg="mod">
          <ac:chgData name="layne bowman" userId="bc3c8633a6e754fd" providerId="LiveId" clId="{A4893A52-BEFD-4999-8B07-1DFBFD60DF00}" dt="2025-04-24T22:45:27.823" v="2960" actId="26606"/>
          <ac:spMkLst>
            <pc:docMk/>
            <pc:sldMk cId="167113612" sldId="296"/>
            <ac:spMk id="2" creationId="{A322AEF5-FB1D-9289-93E2-F8AB1EF72B7E}"/>
          </ac:spMkLst>
        </pc:spChg>
        <pc:spChg chg="mod">
          <ac:chgData name="layne bowman" userId="bc3c8633a6e754fd" providerId="LiveId" clId="{A4893A52-BEFD-4999-8B07-1DFBFD60DF00}" dt="2025-04-24T22:45:27.823" v="2960" actId="26606"/>
          <ac:spMkLst>
            <pc:docMk/>
            <pc:sldMk cId="167113612" sldId="296"/>
            <ac:spMk id="4" creationId="{5250D841-263C-6A39-05D1-B33368686311}"/>
          </ac:spMkLst>
        </pc:spChg>
        <pc:spChg chg="add">
          <ac:chgData name="layne bowman" userId="bc3c8633a6e754fd" providerId="LiveId" clId="{A4893A52-BEFD-4999-8B07-1DFBFD60DF00}" dt="2025-04-24T22:45:27.823" v="2960" actId="26606"/>
          <ac:spMkLst>
            <pc:docMk/>
            <pc:sldMk cId="167113612" sldId="296"/>
            <ac:spMk id="11" creationId="{774A975B-A886-5202-0489-6965514A0D14}"/>
          </ac:spMkLst>
        </pc:spChg>
        <pc:spChg chg="add">
          <ac:chgData name="layne bowman" userId="bc3c8633a6e754fd" providerId="LiveId" clId="{A4893A52-BEFD-4999-8B07-1DFBFD60DF00}" dt="2025-04-24T22:45:27.823" v="2960" actId="26606"/>
          <ac:spMkLst>
            <pc:docMk/>
            <pc:sldMk cId="167113612" sldId="296"/>
            <ac:spMk id="13" creationId="{EA67E988-5919-57BB-C7DE-D3EAD38A3045}"/>
          </ac:spMkLst>
        </pc:spChg>
        <pc:spChg chg="add">
          <ac:chgData name="layne bowman" userId="bc3c8633a6e754fd" providerId="LiveId" clId="{A4893A52-BEFD-4999-8B07-1DFBFD60DF00}" dt="2025-04-24T22:45:27.823" v="2960" actId="26606"/>
          <ac:spMkLst>
            <pc:docMk/>
            <pc:sldMk cId="167113612" sldId="296"/>
            <ac:spMk id="15" creationId="{FAF3766F-DEF3-4802-BB0D-7A18EDD9704F}"/>
          </ac:spMkLst>
        </pc:spChg>
        <pc:spChg chg="add">
          <ac:chgData name="layne bowman" userId="bc3c8633a6e754fd" providerId="LiveId" clId="{A4893A52-BEFD-4999-8B07-1DFBFD60DF00}" dt="2025-04-24T22:45:27.823" v="2960" actId="26606"/>
          <ac:spMkLst>
            <pc:docMk/>
            <pc:sldMk cId="167113612" sldId="296"/>
            <ac:spMk id="17" creationId="{D91952F0-771E-D2ED-C333-EEED6708B80C}"/>
          </ac:spMkLst>
        </pc:spChg>
        <pc:spChg chg="add">
          <ac:chgData name="layne bowman" userId="bc3c8633a6e754fd" providerId="LiveId" clId="{A4893A52-BEFD-4999-8B07-1DFBFD60DF00}" dt="2025-04-24T22:45:27.823" v="2960" actId="26606"/>
          <ac:spMkLst>
            <pc:docMk/>
            <pc:sldMk cId="167113612" sldId="296"/>
            <ac:spMk id="19" creationId="{3FB6D83C-2377-9CAD-A991-9E0B6AF25067}"/>
          </ac:spMkLst>
        </pc:spChg>
        <pc:picChg chg="add">
          <ac:chgData name="layne bowman" userId="bc3c8633a6e754fd" providerId="LiveId" clId="{A4893A52-BEFD-4999-8B07-1DFBFD60DF00}" dt="2025-04-24T22:45:27.823" v="2960" actId="26606"/>
          <ac:picMkLst>
            <pc:docMk/>
            <pc:sldMk cId="167113612" sldId="296"/>
            <ac:picMk id="8" creationId="{29428386-2E0F-0A72-3441-0706C0BF11B8}"/>
          </ac:picMkLst>
        </pc:picChg>
      </pc:sldChg>
      <pc:sldChg chg="addSp delSp modSp new mod modTransition setBg">
        <pc:chgData name="layne bowman" userId="bc3c8633a6e754fd" providerId="LiveId" clId="{A4893A52-BEFD-4999-8B07-1DFBFD60DF00}" dt="2025-04-24T22:57:11.822" v="3111" actId="20577"/>
        <pc:sldMkLst>
          <pc:docMk/>
          <pc:sldMk cId="1895885092" sldId="297"/>
        </pc:sldMkLst>
        <pc:spChg chg="mod">
          <ac:chgData name="layne bowman" userId="bc3c8633a6e754fd" providerId="LiveId" clId="{A4893A52-BEFD-4999-8B07-1DFBFD60DF00}" dt="2025-04-24T22:56:07.382" v="3048" actId="26606"/>
          <ac:spMkLst>
            <pc:docMk/>
            <pc:sldMk cId="1895885092" sldId="297"/>
            <ac:spMk id="2" creationId="{A302583D-B832-5D75-085B-67F82FD419C9}"/>
          </ac:spMkLst>
        </pc:spChg>
        <pc:spChg chg="mod">
          <ac:chgData name="layne bowman" userId="bc3c8633a6e754fd" providerId="LiveId" clId="{A4893A52-BEFD-4999-8B07-1DFBFD60DF00}" dt="2025-04-24T22:56:07.382" v="3048" actId="26606"/>
          <ac:spMkLst>
            <pc:docMk/>
            <pc:sldMk cId="1895885092" sldId="297"/>
            <ac:spMk id="4" creationId="{ED1BB65C-6946-6C92-6636-F6BD1CA93654}"/>
          </ac:spMkLst>
        </pc:spChg>
        <pc:spChg chg="add mod ord">
          <ac:chgData name="layne bowman" userId="bc3c8633a6e754fd" providerId="LiveId" clId="{A4893A52-BEFD-4999-8B07-1DFBFD60DF00}" dt="2025-04-24T22:57:11.822" v="3111" actId="20577"/>
          <ac:spMkLst>
            <pc:docMk/>
            <pc:sldMk cId="1895885092" sldId="297"/>
            <ac:spMk id="7" creationId="{04D0DC8E-570E-1864-64C7-8BA9EF66774B}"/>
          </ac:spMkLst>
        </pc:spChg>
        <pc:spChg chg="add">
          <ac:chgData name="layne bowman" userId="bc3c8633a6e754fd" providerId="LiveId" clId="{A4893A52-BEFD-4999-8B07-1DFBFD60DF00}" dt="2025-04-24T22:56:58.899" v="3101" actId="26606"/>
          <ac:spMkLst>
            <pc:docMk/>
            <pc:sldMk cId="1895885092" sldId="297"/>
            <ac:spMk id="24" creationId="{774A975B-A886-5202-0489-6965514A0D14}"/>
          </ac:spMkLst>
        </pc:spChg>
        <pc:spChg chg="add">
          <ac:chgData name="layne bowman" userId="bc3c8633a6e754fd" providerId="LiveId" clId="{A4893A52-BEFD-4999-8B07-1DFBFD60DF00}" dt="2025-04-24T22:56:58.899" v="3101" actId="26606"/>
          <ac:spMkLst>
            <pc:docMk/>
            <pc:sldMk cId="1895885092" sldId="297"/>
            <ac:spMk id="26" creationId="{EA67E988-5919-57BB-C7DE-D3EAD38A3045}"/>
          </ac:spMkLst>
        </pc:spChg>
        <pc:spChg chg="add">
          <ac:chgData name="layne bowman" userId="bc3c8633a6e754fd" providerId="LiveId" clId="{A4893A52-BEFD-4999-8B07-1DFBFD60DF00}" dt="2025-04-24T22:56:58.899" v="3101" actId="26606"/>
          <ac:spMkLst>
            <pc:docMk/>
            <pc:sldMk cId="1895885092" sldId="297"/>
            <ac:spMk id="28" creationId="{FAF3766F-DEF3-4802-BB0D-7A18EDD9704F}"/>
          </ac:spMkLst>
        </pc:spChg>
        <pc:spChg chg="add">
          <ac:chgData name="layne bowman" userId="bc3c8633a6e754fd" providerId="LiveId" clId="{A4893A52-BEFD-4999-8B07-1DFBFD60DF00}" dt="2025-04-24T22:56:58.899" v="3101" actId="26606"/>
          <ac:spMkLst>
            <pc:docMk/>
            <pc:sldMk cId="1895885092" sldId="297"/>
            <ac:spMk id="30" creationId="{D91952F0-771E-D2ED-C333-EEED6708B80C}"/>
          </ac:spMkLst>
        </pc:spChg>
        <pc:spChg chg="add">
          <ac:chgData name="layne bowman" userId="bc3c8633a6e754fd" providerId="LiveId" clId="{A4893A52-BEFD-4999-8B07-1DFBFD60DF00}" dt="2025-04-24T22:56:58.899" v="3101" actId="26606"/>
          <ac:spMkLst>
            <pc:docMk/>
            <pc:sldMk cId="1895885092" sldId="297"/>
            <ac:spMk id="32" creationId="{3FB6D83C-2377-9CAD-A991-9E0B6AF25067}"/>
          </ac:spMkLst>
        </pc:spChg>
        <pc:picChg chg="add mod ord">
          <ac:chgData name="layne bowman" userId="bc3c8633a6e754fd" providerId="LiveId" clId="{A4893A52-BEFD-4999-8B07-1DFBFD60DF00}" dt="2025-04-24T22:57:03.462" v="3102" actId="27614"/>
          <ac:picMkLst>
            <pc:docMk/>
            <pc:sldMk cId="1895885092" sldId="297"/>
            <ac:picMk id="6" creationId="{5B1BD94B-B3C2-5825-B6F6-CD3310255D0E}"/>
          </ac:picMkLst>
        </pc:picChg>
      </pc:sldChg>
      <pc:sldChg chg="modSp new mod modTransition">
        <pc:chgData name="layne bowman" userId="bc3c8633a6e754fd" providerId="LiveId" clId="{A4893A52-BEFD-4999-8B07-1DFBFD60DF00}" dt="2025-04-25T16:06:59.315" v="3158"/>
        <pc:sldMkLst>
          <pc:docMk/>
          <pc:sldMk cId="1259343836" sldId="298"/>
        </pc:sldMkLst>
        <pc:spChg chg="mod">
          <ac:chgData name="layne bowman" userId="bc3c8633a6e754fd" providerId="LiveId" clId="{A4893A52-BEFD-4999-8B07-1DFBFD60DF00}" dt="2025-04-25T16:03:24.489" v="3130" actId="20577"/>
          <ac:spMkLst>
            <pc:docMk/>
            <pc:sldMk cId="1259343836" sldId="298"/>
            <ac:spMk id="2" creationId="{1E717170-E438-453D-23CF-F02789169F23}"/>
          </ac:spMkLst>
        </pc:spChg>
        <pc:spChg chg="mod">
          <ac:chgData name="layne bowman" userId="bc3c8633a6e754fd" providerId="LiveId" clId="{A4893A52-BEFD-4999-8B07-1DFBFD60DF00}" dt="2025-04-25T16:06:45.388" v="3157" actId="27636"/>
          <ac:spMkLst>
            <pc:docMk/>
            <pc:sldMk cId="1259343836" sldId="298"/>
            <ac:spMk id="3" creationId="{AA66B1B6-2553-5798-1FF1-19482316E240}"/>
          </ac:spMkLst>
        </pc:spChg>
      </pc:sldChg>
    </pc:docChg>
  </pc:docChgLst>
  <pc:docChgLst>
    <pc:chgData name="Guest User" providerId="Windows Live" clId="Web-{97B7FFA2-CB92-48FF-BB41-0D7FE797E2C3}"/>
    <pc:docChg chg="sldOrd">
      <pc:chgData name="Guest User" userId="" providerId="Windows Live" clId="Web-{97B7FFA2-CB92-48FF-BB41-0D7FE797E2C3}" dt="2025-04-22T22:10:21.827" v="1"/>
      <pc:docMkLst>
        <pc:docMk/>
      </pc:docMkLst>
      <pc:sldChg chg="ord">
        <pc:chgData name="Guest User" userId="" providerId="Windows Live" clId="Web-{97B7FFA2-CB92-48FF-BB41-0D7FE797E2C3}" dt="2025-04-22T22:10:21.827" v="1"/>
        <pc:sldMkLst>
          <pc:docMk/>
          <pc:sldMk cId="431212504" sldId="285"/>
        </pc:sldMkLst>
      </pc:sldChg>
      <pc:sldChg chg="ord">
        <pc:chgData name="Guest User" userId="" providerId="Windows Live" clId="Web-{97B7FFA2-CB92-48FF-BB41-0D7FE797E2C3}" dt="2025-04-22T22:10:16.093" v="0"/>
        <pc:sldMkLst>
          <pc:docMk/>
          <pc:sldMk cId="525109953" sldId="290"/>
        </pc:sldMkLst>
      </pc:sldChg>
    </pc:docChg>
  </pc:docChgLst>
  <pc:docChgLst>
    <pc:chgData name="Guest User" providerId="Windows Live" clId="Web-{A4F594F1-13F1-D5C6-4084-78EB6D95F909}"/>
    <pc:docChg chg="modSld addMainMaster delMainMaster">
      <pc:chgData name="Guest User" userId="" providerId="Windows Live" clId="Web-{A4F594F1-13F1-D5C6-4084-78EB6D95F909}" dt="2025-04-22T01:50:50.663" v="42"/>
      <pc:docMkLst>
        <pc:docMk/>
      </pc:docMkLst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109857222" sldId="257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109857222" sldId="257"/>
            <ac:spMk id="2" creationId="{00000000-0000-0000-0000-000000000000}"/>
          </ac:spMkLst>
        </pc:spChg>
        <pc:spChg chg="mod ord">
          <ac:chgData name="Guest User" userId="" providerId="Windows Live" clId="Web-{A4F594F1-13F1-D5C6-4084-78EB6D95F909}" dt="2025-04-22T01:49:18.303" v="40"/>
          <ac:spMkLst>
            <pc:docMk/>
            <pc:sldMk cId="109857222" sldId="257"/>
            <ac:spMk id="3" creationId="{00000000-0000-0000-0000-000000000000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09857222" sldId="257"/>
            <ac:spMk id="10" creationId="{5820888B-4EA5-E0E8-6D52-7733E1E77451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09857222" sldId="257"/>
            <ac:spMk id="12" creationId="{06B5A8BF-0680-F9A7-27B1-3971EC934783}"/>
          </ac:spMkLst>
        </pc:sp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2403992443" sldId="259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2403992443" sldId="259"/>
            <ac:spMk id="2" creationId="{458F7D01-F7D4-39BA-E840-78D87DC04B2C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2403992443" sldId="259"/>
            <ac:spMk id="10" creationId="{4E17AA97-89A7-45C1-B813-BFF6C23D79E1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2403992443" sldId="259"/>
            <ac:spMk id="12" creationId="{A91E908F-EF1E-2FDB-BE4D-3F4C56B2F6B8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2403992443" sldId="259"/>
            <ac:spMk id="14" creationId="{F7A2980E-8F82-6B7D-A838-277407403589}"/>
          </ac:spMkLst>
        </pc:spChg>
        <pc:graphicFrameChg chg="mod ord">
          <ac:chgData name="Guest User" userId="" providerId="Windows Live" clId="Web-{A4F594F1-13F1-D5C6-4084-78EB6D95F909}" dt="2025-04-22T01:49:18.303" v="40"/>
          <ac:graphicFrameMkLst>
            <pc:docMk/>
            <pc:sldMk cId="2403992443" sldId="259"/>
            <ac:graphicFrameMk id="5" creationId="{FDCFCC1B-C9A3-7B78-4703-CEF8288AA7BA}"/>
          </ac:graphicFrameMkLst>
        </pc:graphicFrame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2581103403" sldId="260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2581103403" sldId="260"/>
            <ac:spMk id="2" creationId="{D87B9447-2FDF-5C2F-3BCC-B53173E0812D}"/>
          </ac:spMkLst>
        </pc:spChg>
        <pc:spChg chg="mod ord">
          <ac:chgData name="Guest User" userId="" providerId="Windows Live" clId="Web-{A4F594F1-13F1-D5C6-4084-78EB6D95F909}" dt="2025-04-22T01:49:18.303" v="40"/>
          <ac:spMkLst>
            <pc:docMk/>
            <pc:sldMk cId="2581103403" sldId="260"/>
            <ac:spMk id="3" creationId="{FAE0DCD2-934B-C490-2C98-43E0F24CB817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2581103403" sldId="260"/>
            <ac:spMk id="12" creationId="{42C91D93-014B-66D5-D263-730212C94315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2581103403" sldId="260"/>
            <ac:spMk id="13" creationId="{9568B8C9-6702-8441-0D92-220DE92C8861}"/>
          </ac:spMkLst>
        </pc:sp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887573324" sldId="261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887573324" sldId="261"/>
            <ac:spMk id="2" creationId="{BDA8E8CF-A261-BA15-B741-512B441BFA6C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887573324" sldId="261"/>
            <ac:spMk id="18" creationId="{4E17AA97-89A7-45C1-B813-BFF6C23D79E1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887573324" sldId="261"/>
            <ac:spMk id="20" creationId="{A91E908F-EF1E-2FDB-BE4D-3F4C56B2F6B8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887573324" sldId="261"/>
            <ac:spMk id="22" creationId="{F7A2980E-8F82-6B7D-A838-277407403589}"/>
          </ac:spMkLst>
        </pc:spChg>
        <pc:graphicFrameChg chg="mod ord">
          <ac:chgData name="Guest User" userId="" providerId="Windows Live" clId="Web-{A4F594F1-13F1-D5C6-4084-78EB6D95F909}" dt="2025-04-22T01:49:18.303" v="40"/>
          <ac:graphicFrameMkLst>
            <pc:docMk/>
            <pc:sldMk cId="887573324" sldId="261"/>
            <ac:graphicFrameMk id="14" creationId="{215DAD19-D6E6-9AC9-F6BB-BE2E7D519EE0}"/>
          </ac:graphicFrameMkLst>
        </pc:graphicFrame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1184559264" sldId="271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1184559264" sldId="271"/>
            <ac:spMk id="2" creationId="{E648ED17-1AE3-03BE-868F-5C964F904BE3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184559264" sldId="271"/>
            <ac:spMk id="9" creationId="{4E17AA97-89A7-45C1-B813-BFF6C23D79E1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184559264" sldId="271"/>
            <ac:spMk id="11" creationId="{33AC4FE1-D370-43A6-96C5-076716BB1E76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184559264" sldId="271"/>
            <ac:spMk id="13" creationId="{4A3D569D-D3A6-49CA-A483-291E95DACA14}"/>
          </ac:spMkLst>
        </pc:spChg>
        <pc:graphicFrameChg chg="mod ord">
          <ac:chgData name="Guest User" userId="" providerId="Windows Live" clId="Web-{A4F594F1-13F1-D5C6-4084-78EB6D95F909}" dt="2025-04-22T01:49:18.303" v="40"/>
          <ac:graphicFrameMkLst>
            <pc:docMk/>
            <pc:sldMk cId="1184559264" sldId="271"/>
            <ac:graphicFrameMk id="5" creationId="{5FF0AB7A-84C5-A604-8FEC-A594C59A5177}"/>
          </ac:graphicFrameMkLst>
        </pc:graphicFrame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82897075" sldId="272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82897075" sldId="272"/>
            <ac:spMk id="2" creationId="{9B5BC409-E650-1D02-7E84-603E3B795C41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82897075" sldId="272"/>
            <ac:spMk id="12" creationId="{6D16C4DE-5FF1-8D34-BBA1-FC43F315567B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82897075" sldId="272"/>
            <ac:spMk id="14" creationId="{06695334-1C63-71B0-DABC-EFEFD76F195C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82897075" sldId="272"/>
            <ac:spMk id="16" creationId="{BFAFCE06-D968-1CC9-52AA-715CC03410FE}"/>
          </ac:spMkLst>
        </pc:sp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1659271760" sldId="273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1659271760" sldId="273"/>
            <ac:spMk id="2" creationId="{9AB7CAA7-B3CC-BD4B-5896-B0595A9302BE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659271760" sldId="273"/>
            <ac:spMk id="9" creationId="{4E17AA97-89A7-45C1-B813-BFF6C23D79E1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659271760" sldId="273"/>
            <ac:spMk id="11" creationId="{33AC4FE1-D370-43A6-96C5-076716BB1E76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659271760" sldId="273"/>
            <ac:spMk id="13" creationId="{4A3D569D-D3A6-49CA-A483-291E95DACA14}"/>
          </ac:spMkLst>
        </pc:spChg>
        <pc:graphicFrameChg chg="mod ord">
          <ac:chgData name="Guest User" userId="" providerId="Windows Live" clId="Web-{A4F594F1-13F1-D5C6-4084-78EB6D95F909}" dt="2025-04-22T01:49:18.303" v="40"/>
          <ac:graphicFrameMkLst>
            <pc:docMk/>
            <pc:sldMk cId="1659271760" sldId="273"/>
            <ac:graphicFrameMk id="5" creationId="{DF5164FF-F6CB-96EF-F7DD-C67C70C51031}"/>
          </ac:graphicFrameMkLst>
        </pc:graphicFrame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2986055384" sldId="274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2986055384" sldId="274"/>
            <ac:spMk id="5" creationId="{E2FBCC68-7758-A112-BD9F-E27007111D09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2986055384" sldId="274"/>
            <ac:spMk id="11" creationId="{774A975B-A886-5202-0489-6965514A0D14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2986055384" sldId="274"/>
            <ac:spMk id="13" creationId="{EA67E988-5919-57BB-C7DE-D3EAD38A3045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2986055384" sldId="274"/>
            <ac:spMk id="15" creationId="{E73AF435-44C8-C44B-9352-ACFA393E2F29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2986055384" sldId="274"/>
            <ac:spMk id="17" creationId="{288058DF-7580-C88F-23F0-429412309B31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2986055384" sldId="274"/>
            <ac:spMk id="19" creationId="{43F82943-4565-9E0E-E9DB-5B7B417E670A}"/>
          </ac:spMkLst>
        </pc:spChg>
        <pc:picChg chg="mod ord">
          <ac:chgData name="Guest User" userId="" providerId="Windows Live" clId="Web-{A4F594F1-13F1-D5C6-4084-78EB6D95F909}" dt="2025-04-22T01:49:18.303" v="40"/>
          <ac:picMkLst>
            <pc:docMk/>
            <pc:sldMk cId="2986055384" sldId="274"/>
            <ac:picMk id="6" creationId="{15F72EB3-D76C-A3E7-2F71-D9EFE7D791D1}"/>
          </ac:picMkLst>
        </pc:pic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1517925604" sldId="275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1517925604" sldId="275"/>
            <ac:spMk id="2" creationId="{82CD0B05-F420-D26F-F149-F467AE663D0A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517925604" sldId="275"/>
            <ac:spMk id="14" creationId="{0EC38958-9A69-239A-BA79-2AEC73345F4B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517925604" sldId="275"/>
            <ac:spMk id="16" creationId="{6EC109E5-0396-8968-4F42-DFEC280363B6}"/>
          </ac:spMkLst>
        </pc:sp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546941403" sldId="276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546941403" sldId="276"/>
            <ac:spMk id="2" creationId="{F9360522-7D16-95AC-58D6-887BF3894D35}"/>
          </ac:spMkLst>
        </pc:spChg>
        <pc:spChg chg="mod ord">
          <ac:chgData name="Guest User" userId="" providerId="Windows Live" clId="Web-{A4F594F1-13F1-D5C6-4084-78EB6D95F909}" dt="2025-04-22T01:49:18.303" v="40"/>
          <ac:spMkLst>
            <pc:docMk/>
            <pc:sldMk cId="546941403" sldId="276"/>
            <ac:spMk id="3" creationId="{AB8CD7E6-0D5C-D37C-4379-F423BF44C5AE}"/>
          </ac:spMkLst>
        </pc:sp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1387097928" sldId="277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1387097928" sldId="277"/>
            <ac:spMk id="2" creationId="{808422F9-ED30-126E-A377-789B665F36D1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387097928" sldId="277"/>
            <ac:spMk id="27" creationId="{4E17AA97-89A7-45C1-B813-BFF6C23D79E1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387097928" sldId="277"/>
            <ac:spMk id="29" creationId="{A91E908F-EF1E-2FDB-BE4D-3F4C56B2F6B8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387097928" sldId="277"/>
            <ac:spMk id="31" creationId="{F7A2980E-8F82-6B7D-A838-277407403589}"/>
          </ac:spMkLst>
        </pc:spChg>
        <pc:graphicFrameChg chg="mod ord">
          <ac:chgData name="Guest User" userId="" providerId="Windows Live" clId="Web-{A4F594F1-13F1-D5C6-4084-78EB6D95F909}" dt="2025-04-22T01:49:18.303" v="40"/>
          <ac:graphicFrameMkLst>
            <pc:docMk/>
            <pc:sldMk cId="1387097928" sldId="277"/>
            <ac:graphicFrameMk id="5" creationId="{77F05044-FCC9-F27C-BF8E-AEEE7597B489}"/>
          </ac:graphicFrameMkLst>
        </pc:graphicFrame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2251522664" sldId="278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2251522664" sldId="278"/>
            <ac:spMk id="2" creationId="{48380B47-D51C-E005-3182-D8D41C3F35C7}"/>
          </ac:spMkLst>
        </pc:spChg>
      </pc:sldChg>
      <pc:sldChg chg="addSp delSp mod modClrScheme delDesignElem chgLayout">
        <pc:chgData name="Guest User" userId="" providerId="Windows Live" clId="Web-{A4F594F1-13F1-D5C6-4084-78EB6D95F909}" dt="2025-04-22T01:49:18.303" v="40"/>
        <pc:sldMkLst>
          <pc:docMk/>
          <pc:sldMk cId="1374075232" sldId="279"/>
        </pc:sldMkLst>
        <pc:spChg chg="add del">
          <ac:chgData name="Guest User" userId="" providerId="Windows Live" clId="Web-{A4F594F1-13F1-D5C6-4084-78EB6D95F909}" dt="2025-04-22T01:49:18.303" v="40"/>
          <ac:spMkLst>
            <pc:docMk/>
            <pc:sldMk cId="1374075232" sldId="279"/>
            <ac:spMk id="38" creationId="{E20BB609-EF92-42DB-836C-0699A590B5CF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1374075232" sldId="279"/>
            <ac:spMk id="40" creationId="{B2C335F7-F61C-4EB4-80F2-4B1438FE66BB}"/>
          </ac:spMkLst>
        </pc:sp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3500909756" sldId="280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3500909756" sldId="280"/>
            <ac:spMk id="2" creationId="{8C8FBD0C-1C6F-27F4-A72A-DF6A9F0513B2}"/>
          </ac:spMkLst>
        </pc:spChg>
      </pc:sldChg>
      <pc:sldChg chg="modSp mod modClrScheme chgLayout">
        <pc:chgData name="Guest User" userId="" providerId="Windows Live" clId="Web-{A4F594F1-13F1-D5C6-4084-78EB6D95F909}" dt="2025-04-22T01:49:18.303" v="40"/>
        <pc:sldMkLst>
          <pc:docMk/>
          <pc:sldMk cId="954402597" sldId="281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954402597" sldId="281"/>
            <ac:spMk id="2" creationId="{747D0DCC-4DEE-1E90-C2F6-FDF8BC3D5B26}"/>
          </ac:spMkLst>
        </pc:spChg>
        <pc:spChg chg="mod ord">
          <ac:chgData name="Guest User" userId="" providerId="Windows Live" clId="Web-{A4F594F1-13F1-D5C6-4084-78EB6D95F909}" dt="2025-04-22T01:49:18.303" v="40"/>
          <ac:spMkLst>
            <pc:docMk/>
            <pc:sldMk cId="954402597" sldId="281"/>
            <ac:spMk id="3" creationId="{29067509-4A92-2D03-D88B-9525DEB0C321}"/>
          </ac:spMkLst>
        </pc:spChg>
      </pc:sldChg>
      <pc:sldChg chg="modSp mod modClrScheme chgLayout">
        <pc:chgData name="Guest User" userId="" providerId="Windows Live" clId="Web-{A4F594F1-13F1-D5C6-4084-78EB6D95F909}" dt="2025-04-22T01:49:18.303" v="40"/>
        <pc:sldMkLst>
          <pc:docMk/>
          <pc:sldMk cId="2221677243" sldId="282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2221677243" sldId="282"/>
            <ac:spMk id="2" creationId="{2CD8FFB1-B8A8-BB97-90DE-C9D50C79EA6E}"/>
          </ac:spMkLst>
        </pc:spChg>
        <pc:spChg chg="mod">
          <ac:chgData name="Guest User" userId="" providerId="Windows Live" clId="Web-{A4F594F1-13F1-D5C6-4084-78EB6D95F909}" dt="2025-04-21T20:51:54.753" v="37" actId="20577"/>
          <ac:spMkLst>
            <pc:docMk/>
            <pc:sldMk cId="2221677243" sldId="282"/>
            <ac:spMk id="4" creationId="{FA8595EB-ED87-E658-96D4-BDDB264FA206}"/>
          </ac:spMkLst>
        </pc:sp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882247806" sldId="283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882247806" sldId="283"/>
            <ac:spMk id="2" creationId="{62571499-0E71-FCD3-ED50-9F04CFC8A1FA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882247806" sldId="283"/>
            <ac:spMk id="9" creationId="{817D949E-564D-4503-A64E-D22FA3232C29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882247806" sldId="283"/>
            <ac:spMk id="11" creationId="{2C8EEB27-9249-8B3A-C8C2-18F9DC480810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882247806" sldId="283"/>
            <ac:spMk id="13" creationId="{18482CAC-96FF-EBE5-E97D-0BE2B8A51E3F}"/>
          </ac:spMkLst>
        </pc:spChg>
        <pc:graphicFrameChg chg="mod ord">
          <ac:chgData name="Guest User" userId="" providerId="Windows Live" clId="Web-{A4F594F1-13F1-D5C6-4084-78EB6D95F909}" dt="2025-04-22T01:49:18.303" v="40"/>
          <ac:graphicFrameMkLst>
            <pc:docMk/>
            <pc:sldMk cId="882247806" sldId="283"/>
            <ac:graphicFrameMk id="5" creationId="{0FEB6B2E-1C05-5DD3-DE38-BEEA8FB16808}"/>
          </ac:graphicFrameMkLst>
        </pc:graphicFrame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3284227812" sldId="284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3284227812" sldId="284"/>
            <ac:spMk id="2" creationId="{6213750B-DEB3-63EC-EF56-A5AC8C73FC9B}"/>
          </ac:spMkLst>
        </pc:spChg>
        <pc:spChg chg="mod ord">
          <ac:chgData name="Guest User" userId="" providerId="Windows Live" clId="Web-{A4F594F1-13F1-D5C6-4084-78EB6D95F909}" dt="2025-04-22T01:49:18.303" v="40"/>
          <ac:spMkLst>
            <pc:docMk/>
            <pc:sldMk cId="3284227812" sldId="284"/>
            <ac:spMk id="3" creationId="{5BF239F5-4493-4003-B855-F46DE2081C91}"/>
          </ac:spMkLst>
        </pc:sp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431212504" sldId="285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431212504" sldId="285"/>
            <ac:spMk id="2" creationId="{7A8989FA-8BB8-F30C-B178-BC82F42C8D28}"/>
          </ac:spMkLst>
        </pc:spChg>
        <pc:spChg chg="mod ord">
          <ac:chgData name="Guest User" userId="" providerId="Windows Live" clId="Web-{A4F594F1-13F1-D5C6-4084-78EB6D95F909}" dt="2025-04-22T01:49:18.303" v="40"/>
          <ac:spMkLst>
            <pc:docMk/>
            <pc:sldMk cId="431212504" sldId="285"/>
            <ac:spMk id="3" creationId="{269FC5E7-ADCE-148B-1247-96E8817C79C6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431212504" sldId="285"/>
            <ac:spMk id="49" creationId="{0EC38958-9A69-239A-BA79-2AEC73345F4B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431212504" sldId="285"/>
            <ac:spMk id="50" creationId="{6EC109E5-0396-8968-4F42-DFEC280363B6}"/>
          </ac:spMkLst>
        </pc:spChg>
      </pc:sldChg>
      <pc:sldChg chg="addSp modSp mod setBg modClrScheme chgLayout">
        <pc:chgData name="Guest User" userId="" providerId="Windows Live" clId="Web-{A4F594F1-13F1-D5C6-4084-78EB6D95F909}" dt="2025-04-22T01:50:50.663" v="42"/>
        <pc:sldMkLst>
          <pc:docMk/>
          <pc:sldMk cId="1920567196" sldId="286"/>
        </pc:sldMkLst>
        <pc:spChg chg="mod ord">
          <ac:chgData name="Guest User" userId="" providerId="Windows Live" clId="Web-{A4F594F1-13F1-D5C6-4084-78EB6D95F909}" dt="2025-04-22T01:50:50.663" v="42"/>
          <ac:spMkLst>
            <pc:docMk/>
            <pc:sldMk cId="1920567196" sldId="286"/>
            <ac:spMk id="2" creationId="{3E8C1BAE-D201-88B9-510B-42A9CACAFC7F}"/>
          </ac:spMkLst>
        </pc:spChg>
        <pc:spChg chg="add">
          <ac:chgData name="Guest User" userId="" providerId="Windows Live" clId="Web-{A4F594F1-13F1-D5C6-4084-78EB6D95F909}" dt="2025-04-22T01:50:50.663" v="42"/>
          <ac:spMkLst>
            <pc:docMk/>
            <pc:sldMk cId="1920567196" sldId="286"/>
            <ac:spMk id="10" creationId="{34C0330F-1D4F-4552-B799-615DD237B6DE}"/>
          </ac:spMkLst>
        </pc:spChg>
        <pc:spChg chg="add">
          <ac:chgData name="Guest User" userId="" providerId="Windows Live" clId="Web-{A4F594F1-13F1-D5C6-4084-78EB6D95F909}" dt="2025-04-22T01:50:50.663" v="42"/>
          <ac:spMkLst>
            <pc:docMk/>
            <pc:sldMk cId="1920567196" sldId="286"/>
            <ac:spMk id="12" creationId="{92BE0106-0C20-465B-A1BE-0BAC2737B1AD}"/>
          </ac:spMkLst>
        </pc:spChg>
        <pc:picChg chg="mod">
          <ac:chgData name="Guest User" userId="" providerId="Windows Live" clId="Web-{A4F594F1-13F1-D5C6-4084-78EB6D95F909}" dt="2025-04-22T01:50:50.663" v="42"/>
          <ac:picMkLst>
            <pc:docMk/>
            <pc:sldMk cId="1920567196" sldId="286"/>
            <ac:picMk id="4" creationId="{453F1F59-0849-E300-DD08-DCD5812105FC}"/>
          </ac:picMkLst>
        </pc:picChg>
        <pc:picChg chg="add mod">
          <ac:chgData name="Guest User" userId="" providerId="Windows Live" clId="Web-{A4F594F1-13F1-D5C6-4084-78EB6D95F909}" dt="2025-04-22T01:50:50.663" v="42"/>
          <ac:picMkLst>
            <pc:docMk/>
            <pc:sldMk cId="1920567196" sldId="286"/>
            <ac:picMk id="5" creationId="{224403FD-9A67-67EB-C80E-4A70482EEB2D}"/>
          </ac:picMkLst>
        </pc:pic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948646807" sldId="287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948646807" sldId="287"/>
            <ac:spMk id="2" creationId="{2D6A0A40-4FA8-96D6-5C24-4C83E6150A28}"/>
          </ac:spMkLst>
        </pc:spChg>
        <pc:spChg chg="mod ord">
          <ac:chgData name="Guest User" userId="" providerId="Windows Live" clId="Web-{A4F594F1-13F1-D5C6-4084-78EB6D95F909}" dt="2025-04-22T01:49:18.303" v="40"/>
          <ac:spMkLst>
            <pc:docMk/>
            <pc:sldMk cId="948646807" sldId="287"/>
            <ac:spMk id="3" creationId="{BFF66838-F9A2-41EE-406E-7615517733FE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948646807" sldId="287"/>
            <ac:spMk id="47" creationId="{4065D9BE-A58D-6E8A-D4A2-5056F3C5E9CA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948646807" sldId="287"/>
            <ac:spMk id="48" creationId="{A745E793-BC99-8991-71CD-53FFBB6A8F69}"/>
          </ac:spMkLst>
        </pc:sp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2792202449" sldId="289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2792202449" sldId="289"/>
            <ac:spMk id="2" creationId="{138C2DE6-B7D7-C893-EB4F-09958A918176}"/>
          </ac:spMkLst>
        </pc:spChg>
      </pc:sldChg>
      <pc:sldChg chg="addSp delSp modSp mod modClrScheme delDesignElem chgLayout">
        <pc:chgData name="Guest User" userId="" providerId="Windows Live" clId="Web-{A4F594F1-13F1-D5C6-4084-78EB6D95F909}" dt="2025-04-22T01:49:18.303" v="40"/>
        <pc:sldMkLst>
          <pc:docMk/>
          <pc:sldMk cId="525109953" sldId="290"/>
        </pc:sldMkLst>
        <pc:spChg chg="mod ord">
          <ac:chgData name="Guest User" userId="" providerId="Windows Live" clId="Web-{A4F594F1-13F1-D5C6-4084-78EB6D95F909}" dt="2025-04-22T01:49:18.303" v="40"/>
          <ac:spMkLst>
            <pc:docMk/>
            <pc:sldMk cId="525109953" sldId="290"/>
            <ac:spMk id="2" creationId="{0615DBF4-4344-5D57-2D82-90237354058B}"/>
          </ac:spMkLst>
        </pc:spChg>
        <pc:spChg chg="mod ord">
          <ac:chgData name="Guest User" userId="" providerId="Windows Live" clId="Web-{A4F594F1-13F1-D5C6-4084-78EB6D95F909}" dt="2025-04-22T01:49:18.303" v="40"/>
          <ac:spMkLst>
            <pc:docMk/>
            <pc:sldMk cId="525109953" sldId="290"/>
            <ac:spMk id="3" creationId="{EA57C811-79C5-3A18-943B-D6A4ED38E7E8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525109953" sldId="290"/>
            <ac:spMk id="32" creationId="{774A975B-A886-5202-0489-6965514A0D14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525109953" sldId="290"/>
            <ac:spMk id="34" creationId="{EA67E988-5919-57BB-C7DE-D3EAD38A3045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525109953" sldId="290"/>
            <ac:spMk id="36" creationId="{5820888B-4EA5-E0E8-6D52-7733E1E77451}"/>
          </ac:spMkLst>
        </pc:spChg>
        <pc:spChg chg="add del">
          <ac:chgData name="Guest User" userId="" providerId="Windows Live" clId="Web-{A4F594F1-13F1-D5C6-4084-78EB6D95F909}" dt="2025-04-22T01:49:18.303" v="40"/>
          <ac:spMkLst>
            <pc:docMk/>
            <pc:sldMk cId="525109953" sldId="290"/>
            <ac:spMk id="38" creationId="{06B5A8BF-0680-F9A7-27B1-3971EC934783}"/>
          </ac:spMkLst>
        </pc:spChg>
      </pc:sldChg>
      <pc:sldMasterChg chg="add del addSldLayout delSldLayout">
        <pc:chgData name="Guest User" userId="" providerId="Windows Live" clId="Web-{A4F594F1-13F1-D5C6-4084-78EB6D95F909}" dt="2025-04-22T01:49:18.303" v="40"/>
        <pc:sldMasterMkLst>
          <pc:docMk/>
          <pc:sldMasterMk cId="1832683226" sldId="2147483660"/>
        </pc:sldMasterMkLst>
        <pc:sldLayoutChg chg="add del">
          <pc:chgData name="Guest User" userId="" providerId="Windows Live" clId="Web-{A4F594F1-13F1-D5C6-4084-78EB6D95F909}" dt="2025-04-22T01:49:18.303" v="40"/>
          <pc:sldLayoutMkLst>
            <pc:docMk/>
            <pc:sldMasterMk cId="1832683226" sldId="2147483660"/>
            <pc:sldLayoutMk cId="4110340593" sldId="2147483661"/>
          </pc:sldLayoutMkLst>
        </pc:sldLayoutChg>
        <pc:sldLayoutChg chg="add del">
          <pc:chgData name="Guest User" userId="" providerId="Windows Live" clId="Web-{A4F594F1-13F1-D5C6-4084-78EB6D95F909}" dt="2025-04-22T01:49:18.303" v="40"/>
          <pc:sldLayoutMkLst>
            <pc:docMk/>
            <pc:sldMasterMk cId="1832683226" sldId="2147483660"/>
            <pc:sldLayoutMk cId="1092788265" sldId="2147483662"/>
          </pc:sldLayoutMkLst>
        </pc:sldLayoutChg>
        <pc:sldLayoutChg chg="add del">
          <pc:chgData name="Guest User" userId="" providerId="Windows Live" clId="Web-{A4F594F1-13F1-D5C6-4084-78EB6D95F909}" dt="2025-04-22T01:49:18.303" v="40"/>
          <pc:sldLayoutMkLst>
            <pc:docMk/>
            <pc:sldMasterMk cId="1832683226" sldId="2147483660"/>
            <pc:sldLayoutMk cId="1674766134" sldId="2147483663"/>
          </pc:sldLayoutMkLst>
        </pc:sldLayoutChg>
        <pc:sldLayoutChg chg="add del">
          <pc:chgData name="Guest User" userId="" providerId="Windows Live" clId="Web-{A4F594F1-13F1-D5C6-4084-78EB6D95F909}" dt="2025-04-22T01:49:18.303" v="40"/>
          <pc:sldLayoutMkLst>
            <pc:docMk/>
            <pc:sldMasterMk cId="1832683226" sldId="2147483660"/>
            <pc:sldLayoutMk cId="379441815" sldId="2147483664"/>
          </pc:sldLayoutMkLst>
        </pc:sldLayoutChg>
        <pc:sldLayoutChg chg="add del">
          <pc:chgData name="Guest User" userId="" providerId="Windows Live" clId="Web-{A4F594F1-13F1-D5C6-4084-78EB6D95F909}" dt="2025-04-22T01:49:18.303" v="40"/>
          <pc:sldLayoutMkLst>
            <pc:docMk/>
            <pc:sldMasterMk cId="1832683226" sldId="2147483660"/>
            <pc:sldLayoutMk cId="570003117" sldId="2147483665"/>
          </pc:sldLayoutMkLst>
        </pc:sldLayoutChg>
        <pc:sldLayoutChg chg="add del">
          <pc:chgData name="Guest User" userId="" providerId="Windows Live" clId="Web-{A4F594F1-13F1-D5C6-4084-78EB6D95F909}" dt="2025-04-22T01:49:18.303" v="40"/>
          <pc:sldLayoutMkLst>
            <pc:docMk/>
            <pc:sldMasterMk cId="1832683226" sldId="2147483660"/>
            <pc:sldLayoutMk cId="1417682025" sldId="2147483666"/>
          </pc:sldLayoutMkLst>
        </pc:sldLayoutChg>
        <pc:sldLayoutChg chg="add del">
          <pc:chgData name="Guest User" userId="" providerId="Windows Live" clId="Web-{A4F594F1-13F1-D5C6-4084-78EB6D95F909}" dt="2025-04-22T01:49:18.303" v="40"/>
          <pc:sldLayoutMkLst>
            <pc:docMk/>
            <pc:sldMasterMk cId="1832683226" sldId="2147483660"/>
            <pc:sldLayoutMk cId="1404856482" sldId="2147483667"/>
          </pc:sldLayoutMkLst>
        </pc:sldLayoutChg>
        <pc:sldLayoutChg chg="add del">
          <pc:chgData name="Guest User" userId="" providerId="Windows Live" clId="Web-{A4F594F1-13F1-D5C6-4084-78EB6D95F909}" dt="2025-04-22T01:49:18.303" v="40"/>
          <pc:sldLayoutMkLst>
            <pc:docMk/>
            <pc:sldMasterMk cId="1832683226" sldId="2147483660"/>
            <pc:sldLayoutMk cId="1060805460" sldId="2147483668"/>
          </pc:sldLayoutMkLst>
        </pc:sldLayoutChg>
        <pc:sldLayoutChg chg="add del">
          <pc:chgData name="Guest User" userId="" providerId="Windows Live" clId="Web-{A4F594F1-13F1-D5C6-4084-78EB6D95F909}" dt="2025-04-22T01:49:18.303" v="40"/>
          <pc:sldLayoutMkLst>
            <pc:docMk/>
            <pc:sldMasterMk cId="1832683226" sldId="2147483660"/>
            <pc:sldLayoutMk cId="2820104072" sldId="2147483669"/>
          </pc:sldLayoutMkLst>
        </pc:sldLayoutChg>
        <pc:sldLayoutChg chg="add del">
          <pc:chgData name="Guest User" userId="" providerId="Windows Live" clId="Web-{A4F594F1-13F1-D5C6-4084-78EB6D95F909}" dt="2025-04-22T01:49:18.303" v="40"/>
          <pc:sldLayoutMkLst>
            <pc:docMk/>
            <pc:sldMasterMk cId="1832683226" sldId="2147483660"/>
            <pc:sldLayoutMk cId="4049144951" sldId="2147483670"/>
          </pc:sldLayoutMkLst>
        </pc:sldLayoutChg>
        <pc:sldLayoutChg chg="add del">
          <pc:chgData name="Guest User" userId="" providerId="Windows Live" clId="Web-{A4F594F1-13F1-D5C6-4084-78EB6D95F909}" dt="2025-04-22T01:49:18.303" v="40"/>
          <pc:sldLayoutMkLst>
            <pc:docMk/>
            <pc:sldMasterMk cId="1832683226" sldId="2147483660"/>
            <pc:sldLayoutMk cId="3557498546" sldId="2147483671"/>
          </pc:sldLayoutMkLst>
        </pc:sldLayoutChg>
      </pc:sldMasterChg>
      <pc:sldMasterChg chg="add del addSldLayout delSldLayout modSldLayout">
        <pc:chgData name="Guest User" userId="" providerId="Windows Live" clId="Web-{A4F594F1-13F1-D5C6-4084-78EB6D95F909}" dt="2025-04-22T01:49:18.303" v="40"/>
        <pc:sldMasterMkLst>
          <pc:docMk/>
          <pc:sldMasterMk cId="3892334799" sldId="2147483672"/>
        </pc:sldMasterMkLst>
        <pc:sldLayoutChg chg="add del mod replId">
          <pc:chgData name="Guest User" userId="" providerId="Windows Live" clId="Web-{A4F594F1-13F1-D5C6-4084-78EB6D95F909}" dt="2025-04-22T01:49:18.303" v="40"/>
          <pc:sldLayoutMkLst>
            <pc:docMk/>
            <pc:sldMasterMk cId="3892334799" sldId="2147483672"/>
            <pc:sldLayoutMk cId="1647150959" sldId="2147483673"/>
          </pc:sldLayoutMkLst>
        </pc:sldLayoutChg>
        <pc:sldLayoutChg chg="add del mod replId">
          <pc:chgData name="Guest User" userId="" providerId="Windows Live" clId="Web-{A4F594F1-13F1-D5C6-4084-78EB6D95F909}" dt="2025-04-22T01:49:18.303" v="40"/>
          <pc:sldLayoutMkLst>
            <pc:docMk/>
            <pc:sldMasterMk cId="3892334799" sldId="2147483672"/>
            <pc:sldLayoutMk cId="2289130262" sldId="2147483674"/>
          </pc:sldLayoutMkLst>
        </pc:sldLayoutChg>
        <pc:sldLayoutChg chg="add del mod replId">
          <pc:chgData name="Guest User" userId="" providerId="Windows Live" clId="Web-{A4F594F1-13F1-D5C6-4084-78EB6D95F909}" dt="2025-04-22T01:49:18.303" v="40"/>
          <pc:sldLayoutMkLst>
            <pc:docMk/>
            <pc:sldMasterMk cId="3892334799" sldId="2147483672"/>
            <pc:sldLayoutMk cId="1649070510" sldId="2147483675"/>
          </pc:sldLayoutMkLst>
        </pc:sldLayoutChg>
        <pc:sldLayoutChg chg="add del mod replId">
          <pc:chgData name="Guest User" userId="" providerId="Windows Live" clId="Web-{A4F594F1-13F1-D5C6-4084-78EB6D95F909}" dt="2025-04-22T01:49:18.303" v="40"/>
          <pc:sldLayoutMkLst>
            <pc:docMk/>
            <pc:sldMasterMk cId="3892334799" sldId="2147483672"/>
            <pc:sldLayoutMk cId="2576607558" sldId="2147483676"/>
          </pc:sldLayoutMkLst>
        </pc:sldLayoutChg>
        <pc:sldLayoutChg chg="add del mod replId">
          <pc:chgData name="Guest User" userId="" providerId="Windows Live" clId="Web-{A4F594F1-13F1-D5C6-4084-78EB6D95F909}" dt="2025-04-22T01:49:18.303" v="40"/>
          <pc:sldLayoutMkLst>
            <pc:docMk/>
            <pc:sldMasterMk cId="3892334799" sldId="2147483672"/>
            <pc:sldLayoutMk cId="2252498697" sldId="2147483677"/>
          </pc:sldLayoutMkLst>
        </pc:sldLayoutChg>
        <pc:sldLayoutChg chg="add del mod replId">
          <pc:chgData name="Guest User" userId="" providerId="Windows Live" clId="Web-{A4F594F1-13F1-D5C6-4084-78EB6D95F909}" dt="2025-04-22T01:49:18.303" v="40"/>
          <pc:sldLayoutMkLst>
            <pc:docMk/>
            <pc:sldMasterMk cId="3892334799" sldId="2147483672"/>
            <pc:sldLayoutMk cId="1012980615" sldId="2147483678"/>
          </pc:sldLayoutMkLst>
        </pc:sldLayoutChg>
        <pc:sldLayoutChg chg="add del mod replId">
          <pc:chgData name="Guest User" userId="" providerId="Windows Live" clId="Web-{A4F594F1-13F1-D5C6-4084-78EB6D95F909}" dt="2025-04-22T01:49:18.303" v="40"/>
          <pc:sldLayoutMkLst>
            <pc:docMk/>
            <pc:sldMasterMk cId="3892334799" sldId="2147483672"/>
            <pc:sldLayoutMk cId="1263418598" sldId="2147483679"/>
          </pc:sldLayoutMkLst>
        </pc:sldLayoutChg>
        <pc:sldLayoutChg chg="add del mod replId">
          <pc:chgData name="Guest User" userId="" providerId="Windows Live" clId="Web-{A4F594F1-13F1-D5C6-4084-78EB6D95F909}" dt="2025-04-22T01:49:18.303" v="40"/>
          <pc:sldLayoutMkLst>
            <pc:docMk/>
            <pc:sldMasterMk cId="3892334799" sldId="2147483672"/>
            <pc:sldLayoutMk cId="3701365039" sldId="2147483680"/>
          </pc:sldLayoutMkLst>
        </pc:sldLayoutChg>
        <pc:sldLayoutChg chg="add del mod replId">
          <pc:chgData name="Guest User" userId="" providerId="Windows Live" clId="Web-{A4F594F1-13F1-D5C6-4084-78EB6D95F909}" dt="2025-04-22T01:49:18.303" v="40"/>
          <pc:sldLayoutMkLst>
            <pc:docMk/>
            <pc:sldMasterMk cId="3892334799" sldId="2147483672"/>
            <pc:sldLayoutMk cId="725308503" sldId="2147483681"/>
          </pc:sldLayoutMkLst>
        </pc:sldLayoutChg>
        <pc:sldLayoutChg chg="add del mod replId">
          <pc:chgData name="Guest User" userId="" providerId="Windows Live" clId="Web-{A4F594F1-13F1-D5C6-4084-78EB6D95F909}" dt="2025-04-22T01:49:18.303" v="40"/>
          <pc:sldLayoutMkLst>
            <pc:docMk/>
            <pc:sldMasterMk cId="3892334799" sldId="2147483672"/>
            <pc:sldLayoutMk cId="633538381" sldId="2147483682"/>
          </pc:sldLayoutMkLst>
        </pc:sldLayoutChg>
        <pc:sldLayoutChg chg="add del mod replId">
          <pc:chgData name="Guest User" userId="" providerId="Windows Live" clId="Web-{A4F594F1-13F1-D5C6-4084-78EB6D95F909}" dt="2025-04-22T01:49:18.303" v="40"/>
          <pc:sldLayoutMkLst>
            <pc:docMk/>
            <pc:sldMasterMk cId="3892334799" sldId="2147483672"/>
            <pc:sldLayoutMk cId="2479172561" sldId="2147483683"/>
          </pc:sldLayoutMkLst>
        </pc:sldLayoutChg>
      </pc:sldMasterChg>
    </pc:docChg>
  </pc:docChgLst>
  <pc:docChgLst>
    <pc:chgData name="Guest User" providerId="Windows Live" clId="Web-{32BBF50B-A9AC-1A61-04D1-D89BC6B56A0B}"/>
    <pc:docChg chg="modSld">
      <pc:chgData name="Guest User" userId="" providerId="Windows Live" clId="Web-{32BBF50B-A9AC-1A61-04D1-D89BC6B56A0B}" dt="2025-04-24T20:49:10.863" v="1" actId="1076"/>
      <pc:docMkLst>
        <pc:docMk/>
      </pc:docMkLst>
      <pc:sldChg chg="modSp">
        <pc:chgData name="Guest User" userId="" providerId="Windows Live" clId="Web-{32BBF50B-A9AC-1A61-04D1-D89BC6B56A0B}" dt="2025-04-24T20:49:10.863" v="1" actId="1076"/>
        <pc:sldMkLst>
          <pc:docMk/>
          <pc:sldMk cId="2403992443" sldId="259"/>
        </pc:sldMkLst>
        <pc:graphicFrameChg chg="mod">
          <ac:chgData name="Guest User" userId="" providerId="Windows Live" clId="Web-{32BBF50B-A9AC-1A61-04D1-D89BC6B56A0B}" dt="2025-04-24T20:49:10.863" v="1" actId="1076"/>
          <ac:graphicFrameMkLst>
            <pc:docMk/>
            <pc:sldMk cId="2403992443" sldId="259"/>
            <ac:graphicFrameMk id="5" creationId="{FDCFCC1B-C9A3-7B78-4703-CEF8288AA7BA}"/>
          </ac:graphicFrameMkLst>
        </pc:graphicFrameChg>
      </pc:sldChg>
    </pc:docChg>
  </pc:docChgLst>
  <pc:docChgLst>
    <pc:chgData clId="Web-{5ED58D75-8DB1-6475-0DA8-BD15FF69A805}"/>
    <pc:docChg chg="sldOrd">
      <pc:chgData name="" userId="" providerId="" clId="Web-{5ED58D75-8DB1-6475-0DA8-BD15FF69A805}" dt="2025-04-21T20:01:58.774" v="0"/>
      <pc:docMkLst>
        <pc:docMk/>
      </pc:docMkLst>
      <pc:sldChg chg="ord">
        <pc:chgData name="" userId="" providerId="" clId="Web-{5ED58D75-8DB1-6475-0DA8-BD15FF69A805}" dt="2025-04-21T20:01:58.774" v="0"/>
        <pc:sldMkLst>
          <pc:docMk/>
          <pc:sldMk cId="2403992443" sldId="259"/>
        </pc:sldMkLst>
      </pc:sldChg>
    </pc:docChg>
  </pc:docChgLst>
  <pc:docChgLst>
    <pc:chgData name="Guest User" providerId="Windows Live" clId="Web-{BA77132D-564F-31CE-8571-EF4058FA3F6F}"/>
    <pc:docChg chg="modSld">
      <pc:chgData name="Guest User" userId="" providerId="Windows Live" clId="Web-{BA77132D-564F-31CE-8571-EF4058FA3F6F}" dt="2025-04-22T18:48:17.548" v="12" actId="14100"/>
      <pc:docMkLst>
        <pc:docMk/>
      </pc:docMkLst>
      <pc:sldChg chg="addSp delSp modSp">
        <pc:chgData name="Guest User" userId="" providerId="Windows Live" clId="Web-{BA77132D-564F-31CE-8571-EF4058FA3F6F}" dt="2025-04-22T18:48:17.548" v="12" actId="14100"/>
        <pc:sldMkLst>
          <pc:docMk/>
          <pc:sldMk cId="1920567196" sldId="286"/>
        </pc:sldMkLst>
        <pc:picChg chg="add mod modCrop">
          <ac:chgData name="Guest User" userId="" providerId="Windows Live" clId="Web-{BA77132D-564F-31CE-8571-EF4058FA3F6F}" dt="2025-04-22T18:48:08.485" v="10" actId="1076"/>
          <ac:picMkLst>
            <pc:docMk/>
            <pc:sldMk cId="1920567196" sldId="286"/>
            <ac:picMk id="4" creationId="{453F1F59-0849-E300-DD08-DCD5812105FC}"/>
          </ac:picMkLst>
        </pc:picChg>
        <pc:picChg chg="mod modCrop">
          <ac:chgData name="Guest User" userId="" providerId="Windows Live" clId="Web-{BA77132D-564F-31CE-8571-EF4058FA3F6F}" dt="2025-04-22T18:48:17.548" v="12" actId="14100"/>
          <ac:picMkLst>
            <pc:docMk/>
            <pc:sldMk cId="1920567196" sldId="286"/>
            <ac:picMk id="5" creationId="{224403FD-9A67-67EB-C80E-4A70482EEB2D}"/>
          </ac:picMkLst>
        </pc:picChg>
      </pc:sldChg>
    </pc:docChg>
  </pc:docChgLst>
  <pc:docChgLst>
    <pc:chgData name="Guest User" providerId="Windows Live" clId="Web-{D4053A10-E615-1B03-1679-D968414B242B}"/>
    <pc:docChg chg="addSld modSld">
      <pc:chgData name="Guest User" userId="" providerId="Windows Live" clId="Web-{D4053A10-E615-1B03-1679-D968414B242B}" dt="2025-04-22T22:47:01.918" v="26" actId="20577"/>
      <pc:docMkLst>
        <pc:docMk/>
      </pc:docMkLst>
      <pc:sldChg chg="modSp new">
        <pc:chgData name="Guest User" userId="" providerId="Windows Live" clId="Web-{D4053A10-E615-1B03-1679-D968414B242B}" dt="2025-04-22T22:47:01.918" v="26" actId="20577"/>
        <pc:sldMkLst>
          <pc:docMk/>
          <pc:sldMk cId="770935670" sldId="293"/>
        </pc:sldMkLst>
        <pc:spChg chg="mod">
          <ac:chgData name="Guest User" userId="" providerId="Windows Live" clId="Web-{D4053A10-E615-1B03-1679-D968414B242B}" dt="2025-04-22T22:46:10.167" v="5" actId="20577"/>
          <ac:spMkLst>
            <pc:docMk/>
            <pc:sldMk cId="770935670" sldId="293"/>
            <ac:spMk id="2" creationId="{424EF20B-FC3E-CA39-44AD-AB24D39B32EE}"/>
          </ac:spMkLst>
        </pc:spChg>
      </pc:sldChg>
    </pc:docChg>
  </pc:docChgLst>
  <pc:docChgLst>
    <pc:chgData name="Guest User" providerId="Windows Live" clId="Web-{A59D7D31-A029-42AA-4B6E-65BBC2040BA4}"/>
    <pc:docChg chg="modSld">
      <pc:chgData name="Guest User" userId="" providerId="Windows Live" clId="Web-{A59D7D31-A029-42AA-4B6E-65BBC2040BA4}" dt="2025-04-21T16:49:05.237" v="551" actId="20577"/>
      <pc:docMkLst>
        <pc:docMk/>
      </pc:docMkLst>
      <pc:sldChg chg="modSp">
        <pc:chgData name="Guest User" userId="" providerId="Windows Live" clId="Web-{A59D7D31-A029-42AA-4B6E-65BBC2040BA4}" dt="2025-04-21T16:32:11.714" v="480" actId="20577"/>
        <pc:sldMkLst>
          <pc:docMk/>
          <pc:sldMk cId="2581103403" sldId="260"/>
        </pc:sldMkLst>
        <pc:spChg chg="mod">
          <ac:chgData name="Guest User" userId="" providerId="Windows Live" clId="Web-{A59D7D31-A029-42AA-4B6E-65BBC2040BA4}" dt="2025-04-21T16:32:11.714" v="480" actId="20577"/>
          <ac:spMkLst>
            <pc:docMk/>
            <pc:sldMk cId="2581103403" sldId="260"/>
            <ac:spMk id="3" creationId="{FAE0DCD2-934B-C490-2C98-43E0F24CB817}"/>
          </ac:spMkLst>
        </pc:spChg>
      </pc:sldChg>
      <pc:sldChg chg="addSp delSp modSp">
        <pc:chgData name="Guest User" userId="" providerId="Windows Live" clId="Web-{A59D7D31-A029-42AA-4B6E-65BBC2040BA4}" dt="2025-04-21T16:49:05.237" v="551" actId="20577"/>
        <pc:sldMkLst>
          <pc:docMk/>
          <pc:sldMk cId="3284227812" sldId="284"/>
        </pc:sldMkLst>
        <pc:spChg chg="mod">
          <ac:chgData name="Guest User" userId="" providerId="Windows Live" clId="Web-{A59D7D31-A029-42AA-4B6E-65BBC2040BA4}" dt="2025-04-21T16:49:05.237" v="551" actId="20577"/>
          <ac:spMkLst>
            <pc:docMk/>
            <pc:sldMk cId="3284227812" sldId="284"/>
            <ac:spMk id="3" creationId="{5BF239F5-4493-4003-B855-F46DE2081C91}"/>
          </ac:spMkLst>
        </pc:spChg>
      </pc:sldChg>
      <pc:sldChg chg="addSp delSp modSp">
        <pc:chgData name="Guest User" userId="" providerId="Windows Live" clId="Web-{A59D7D31-A029-42AA-4B6E-65BBC2040BA4}" dt="2025-04-21T16:36:00.653" v="492"/>
        <pc:sldMkLst>
          <pc:docMk/>
          <pc:sldMk cId="431212504" sldId="285"/>
        </pc:sldMkLst>
        <pc:picChg chg="add mod">
          <ac:chgData name="Guest User" userId="" providerId="Windows Live" clId="Web-{A59D7D31-A029-42AA-4B6E-65BBC2040BA4}" dt="2025-04-21T16:36:00.653" v="492"/>
          <ac:picMkLst>
            <pc:docMk/>
            <pc:sldMk cId="431212504" sldId="285"/>
            <ac:picMk id="12" creationId="{31006A0C-7D8B-36C0-7445-A1138C1F44B8}"/>
          </ac:picMkLst>
        </pc:picChg>
      </pc:sldChg>
      <pc:sldChg chg="addSp delSp modSp">
        <pc:chgData name="Guest User" userId="" providerId="Windows Live" clId="Web-{A59D7D31-A029-42AA-4B6E-65BBC2040BA4}" dt="2025-04-21T16:38:12.936" v="497" actId="1076"/>
        <pc:sldMkLst>
          <pc:docMk/>
          <pc:sldMk cId="948646807" sldId="287"/>
        </pc:sldMkLst>
        <pc:picChg chg="add mod">
          <ac:chgData name="Guest User" userId="" providerId="Windows Live" clId="Web-{A59D7D31-A029-42AA-4B6E-65BBC2040BA4}" dt="2025-04-21T16:38:12.936" v="497" actId="1076"/>
          <ac:picMkLst>
            <pc:docMk/>
            <pc:sldMk cId="948646807" sldId="287"/>
            <ac:picMk id="5" creationId="{8EEB309D-7356-60A2-F3BA-1FDDA2B822B4}"/>
          </ac:picMkLst>
        </pc:picChg>
      </pc:sldChg>
    </pc:docChg>
  </pc:docChgLst>
  <pc:docChgLst>
    <pc:chgData name="Guest User" providerId="Windows Live" clId="Web-{652EA31C-9FF6-0DA4-4F8F-7C575AFA0A1F}"/>
    <pc:docChg chg="modSld">
      <pc:chgData name="Guest User" userId="" providerId="Windows Live" clId="Web-{652EA31C-9FF6-0DA4-4F8F-7C575AFA0A1F}" dt="2025-04-22T22:12:47.537" v="13" actId="20577"/>
      <pc:docMkLst>
        <pc:docMk/>
      </pc:docMkLst>
      <pc:sldChg chg="modSp">
        <pc:chgData name="Guest User" userId="" providerId="Windows Live" clId="Web-{652EA31C-9FF6-0DA4-4F8F-7C575AFA0A1F}" dt="2025-04-22T22:12:32.285" v="7" actId="20577"/>
        <pc:sldMkLst>
          <pc:docMk/>
          <pc:sldMk cId="546941403" sldId="276"/>
        </pc:sldMkLst>
        <pc:spChg chg="mod">
          <ac:chgData name="Guest User" userId="" providerId="Windows Live" clId="Web-{652EA31C-9FF6-0DA4-4F8F-7C575AFA0A1F}" dt="2025-04-22T22:12:32.285" v="7" actId="20577"/>
          <ac:spMkLst>
            <pc:docMk/>
            <pc:sldMk cId="546941403" sldId="276"/>
            <ac:spMk id="5" creationId="{F2DA877D-B4C3-14AC-FAAC-E1D6799346EA}"/>
          </ac:spMkLst>
        </pc:spChg>
      </pc:sldChg>
      <pc:sldChg chg="modSp">
        <pc:chgData name="Guest User" userId="" providerId="Windows Live" clId="Web-{652EA31C-9FF6-0DA4-4F8F-7C575AFA0A1F}" dt="2025-04-22T22:12:25.628" v="3" actId="20577"/>
        <pc:sldMkLst>
          <pc:docMk/>
          <pc:sldMk cId="431212504" sldId="285"/>
        </pc:sldMkLst>
        <pc:spChg chg="mod">
          <ac:chgData name="Guest User" userId="" providerId="Windows Live" clId="Web-{652EA31C-9FF6-0DA4-4F8F-7C575AFA0A1F}" dt="2025-04-22T22:12:25.628" v="3" actId="20577"/>
          <ac:spMkLst>
            <pc:docMk/>
            <pc:sldMk cId="431212504" sldId="285"/>
            <ac:spMk id="4" creationId="{C0E89913-C1D7-17E7-96ED-DC5732457526}"/>
          </ac:spMkLst>
        </pc:spChg>
      </pc:sldChg>
      <pc:sldChg chg="modSp">
        <pc:chgData name="Guest User" userId="" providerId="Windows Live" clId="Web-{652EA31C-9FF6-0DA4-4F8F-7C575AFA0A1F}" dt="2025-04-22T22:12:47.537" v="13" actId="20577"/>
        <pc:sldMkLst>
          <pc:docMk/>
          <pc:sldMk cId="1920567196" sldId="286"/>
        </pc:sldMkLst>
        <pc:spChg chg="mod">
          <ac:chgData name="Guest User" userId="" providerId="Windows Live" clId="Web-{652EA31C-9FF6-0DA4-4F8F-7C575AFA0A1F}" dt="2025-04-22T22:12:47.537" v="13" actId="20577"/>
          <ac:spMkLst>
            <pc:docMk/>
            <pc:sldMk cId="1920567196" sldId="286"/>
            <ac:spMk id="3" creationId="{FE4398E2-DB20-9148-EB0E-0B2E35801787}"/>
          </ac:spMkLst>
        </pc:spChg>
      </pc:sldChg>
      <pc:sldChg chg="modSp">
        <pc:chgData name="Guest User" userId="" providerId="Windows Live" clId="Web-{652EA31C-9FF6-0DA4-4F8F-7C575AFA0A1F}" dt="2025-04-22T22:12:42.599" v="11" actId="20577"/>
        <pc:sldMkLst>
          <pc:docMk/>
          <pc:sldMk cId="948646807" sldId="287"/>
        </pc:sldMkLst>
        <pc:spChg chg="mod">
          <ac:chgData name="Guest User" userId="" providerId="Windows Live" clId="Web-{652EA31C-9FF6-0DA4-4F8F-7C575AFA0A1F}" dt="2025-04-22T22:12:42.599" v="11" actId="20577"/>
          <ac:spMkLst>
            <pc:docMk/>
            <pc:sldMk cId="948646807" sldId="287"/>
            <ac:spMk id="4" creationId="{FECD04E4-D369-698E-E153-C9DA5643508A}"/>
          </ac:spMkLst>
        </pc:spChg>
      </pc:sldChg>
      <pc:sldChg chg="modSp">
        <pc:chgData name="Guest User" userId="" providerId="Windows Live" clId="Web-{652EA31C-9FF6-0DA4-4F8F-7C575AFA0A1F}" dt="2025-04-22T22:12:19.050" v="0" actId="20577"/>
        <pc:sldMkLst>
          <pc:docMk/>
          <pc:sldMk cId="525109953" sldId="290"/>
        </pc:sldMkLst>
        <pc:spChg chg="mod">
          <ac:chgData name="Guest User" userId="" providerId="Windows Live" clId="Web-{652EA31C-9FF6-0DA4-4F8F-7C575AFA0A1F}" dt="2025-04-22T22:12:19.050" v="0" actId="20577"/>
          <ac:spMkLst>
            <pc:docMk/>
            <pc:sldMk cId="525109953" sldId="290"/>
            <ac:spMk id="4" creationId="{ABBDB82A-EA27-F3B3-A0DE-0981B3F03B80}"/>
          </ac:spMkLst>
        </pc:spChg>
      </pc:sldChg>
    </pc:docChg>
  </pc:docChgLst>
  <pc:docChgLst>
    <pc:chgData name="Guest User" providerId="Windows Live" clId="Web-{C0F452EC-DF7B-26CE-2710-52307885CFCE}"/>
    <pc:docChg chg="addSld modSld">
      <pc:chgData name="Guest User" userId="" providerId="Windows Live" clId="Web-{C0F452EC-DF7B-26CE-2710-52307885CFCE}" dt="2025-04-16T20:25:55.204" v="641" actId="20577"/>
      <pc:docMkLst>
        <pc:docMk/>
      </pc:docMkLst>
      <pc:sldChg chg="modSp">
        <pc:chgData name="Guest User" userId="" providerId="Windows Live" clId="Web-{C0F452EC-DF7B-26CE-2710-52307885CFCE}" dt="2025-04-16T20:19:45.375" v="376" actId="20577"/>
        <pc:sldMkLst>
          <pc:docMk/>
          <pc:sldMk cId="2403992443" sldId="259"/>
        </pc:sldMkLst>
        <pc:graphicFrameChg chg="modGraphic">
          <ac:chgData name="Guest User" userId="" providerId="Windows Live" clId="Web-{C0F452EC-DF7B-26CE-2710-52307885CFCE}" dt="2025-04-16T20:19:45.375" v="376" actId="20577"/>
          <ac:graphicFrameMkLst>
            <pc:docMk/>
            <pc:sldMk cId="2403992443" sldId="259"/>
            <ac:graphicFrameMk id="5" creationId="{FDCFCC1B-C9A3-7B78-4703-CEF8288AA7BA}"/>
          </ac:graphicFrameMkLst>
        </pc:graphicFrameChg>
      </pc:sldChg>
      <pc:sldChg chg="modSp">
        <pc:chgData name="Guest User" userId="" providerId="Windows Live" clId="Web-{C0F452EC-DF7B-26CE-2710-52307885CFCE}" dt="2025-04-16T20:25:55.204" v="641" actId="20577"/>
        <pc:sldMkLst>
          <pc:docMk/>
          <pc:sldMk cId="2581103403" sldId="260"/>
        </pc:sldMkLst>
        <pc:spChg chg="mod">
          <ac:chgData name="Guest User" userId="" providerId="Windows Live" clId="Web-{C0F452EC-DF7B-26CE-2710-52307885CFCE}" dt="2025-04-16T20:25:55.204" v="641" actId="20577"/>
          <ac:spMkLst>
            <pc:docMk/>
            <pc:sldMk cId="2581103403" sldId="260"/>
            <ac:spMk id="3" creationId="{FAE0DCD2-934B-C490-2C98-43E0F24CB817}"/>
          </ac:spMkLst>
        </pc:spChg>
      </pc:sldChg>
      <pc:sldChg chg="modSp">
        <pc:chgData name="Guest User" userId="" providerId="Windows Live" clId="Web-{C0F452EC-DF7B-26CE-2710-52307885CFCE}" dt="2025-04-16T20:20:38.031" v="384" actId="20577"/>
        <pc:sldMkLst>
          <pc:docMk/>
          <pc:sldMk cId="1659271760" sldId="273"/>
        </pc:sldMkLst>
        <pc:graphicFrameChg chg="modGraphic">
          <ac:chgData name="Guest User" userId="" providerId="Windows Live" clId="Web-{C0F452EC-DF7B-26CE-2710-52307885CFCE}" dt="2025-04-16T20:20:38.031" v="384" actId="20577"/>
          <ac:graphicFrameMkLst>
            <pc:docMk/>
            <pc:sldMk cId="1659271760" sldId="273"/>
            <ac:graphicFrameMk id="5" creationId="{DF5164FF-F6CB-96EF-F7DD-C67C70C51031}"/>
          </ac:graphicFrameMkLst>
        </pc:graphicFrameChg>
      </pc:sldChg>
      <pc:sldChg chg="modSp">
        <pc:chgData name="Guest User" userId="" providerId="Windows Live" clId="Web-{C0F452EC-DF7B-26CE-2710-52307885CFCE}" dt="2025-04-16T20:25:03.923" v="636" actId="20577"/>
        <pc:sldMkLst>
          <pc:docMk/>
          <pc:sldMk cId="546941403" sldId="276"/>
        </pc:sldMkLst>
        <pc:spChg chg="mod">
          <ac:chgData name="Guest User" userId="" providerId="Windows Live" clId="Web-{C0F452EC-DF7B-26CE-2710-52307885CFCE}" dt="2025-04-16T20:25:03.923" v="636" actId="20577"/>
          <ac:spMkLst>
            <pc:docMk/>
            <pc:sldMk cId="546941403" sldId="276"/>
            <ac:spMk id="3" creationId="{AB8CD7E6-0D5C-D37C-4379-F423BF44C5AE}"/>
          </ac:spMkLst>
        </pc:spChg>
      </pc:sldChg>
      <pc:sldChg chg="modSp">
        <pc:chgData name="Guest User" userId="" providerId="Windows Live" clId="Web-{C0F452EC-DF7B-26CE-2710-52307885CFCE}" dt="2025-04-16T20:15:37.811" v="308" actId="20577"/>
        <pc:sldMkLst>
          <pc:docMk/>
          <pc:sldMk cId="1387097928" sldId="277"/>
        </pc:sldMkLst>
        <pc:graphicFrameChg chg="modGraphic">
          <ac:chgData name="Guest User" userId="" providerId="Windows Live" clId="Web-{C0F452EC-DF7B-26CE-2710-52307885CFCE}" dt="2025-04-16T20:15:37.811" v="308" actId="20577"/>
          <ac:graphicFrameMkLst>
            <pc:docMk/>
            <pc:sldMk cId="1387097928" sldId="277"/>
            <ac:graphicFrameMk id="5" creationId="{77F05044-FCC9-F27C-BF8E-AEEE7597B489}"/>
          </ac:graphicFrameMkLst>
        </pc:graphicFrameChg>
      </pc:sldChg>
      <pc:sldChg chg="modSp">
        <pc:chgData name="Guest User" userId="" providerId="Windows Live" clId="Web-{C0F452EC-DF7B-26CE-2710-52307885CFCE}" dt="2025-04-16T20:25:43.798" v="640" actId="20577"/>
        <pc:sldMkLst>
          <pc:docMk/>
          <pc:sldMk cId="2251522664" sldId="278"/>
        </pc:sldMkLst>
      </pc:sldChg>
      <pc:sldChg chg="modSp">
        <pc:chgData name="Guest User" userId="" providerId="Windows Live" clId="Web-{C0F452EC-DF7B-26CE-2710-52307885CFCE}" dt="2025-04-16T20:10:55.841" v="260" actId="20577"/>
        <pc:sldMkLst>
          <pc:docMk/>
          <pc:sldMk cId="954402597" sldId="281"/>
        </pc:sldMkLst>
        <pc:spChg chg="mod">
          <ac:chgData name="Guest User" userId="" providerId="Windows Live" clId="Web-{C0F452EC-DF7B-26CE-2710-52307885CFCE}" dt="2025-04-16T20:10:55.841" v="260" actId="20577"/>
          <ac:spMkLst>
            <pc:docMk/>
            <pc:sldMk cId="954402597" sldId="281"/>
            <ac:spMk id="3" creationId="{29067509-4A92-2D03-D88B-9525DEB0C321}"/>
          </ac:spMkLst>
        </pc:spChg>
      </pc:sldChg>
      <pc:sldChg chg="modSp new">
        <pc:chgData name="Guest User" userId="" providerId="Windows Live" clId="Web-{C0F452EC-DF7B-26CE-2710-52307885CFCE}" dt="2025-04-16T20:18:02.655" v="373" actId="20577"/>
        <pc:sldMkLst>
          <pc:docMk/>
          <pc:sldMk cId="3284227812" sldId="284"/>
        </pc:sldMkLst>
        <pc:spChg chg="mod">
          <ac:chgData name="Guest User" userId="" providerId="Windows Live" clId="Web-{C0F452EC-DF7B-26CE-2710-52307885CFCE}" dt="2025-04-16T20:15:43.014" v="315" actId="20577"/>
          <ac:spMkLst>
            <pc:docMk/>
            <pc:sldMk cId="3284227812" sldId="284"/>
            <ac:spMk id="2" creationId="{6213750B-DEB3-63EC-EF56-A5AC8C73FC9B}"/>
          </ac:spMkLst>
        </pc:spChg>
        <pc:spChg chg="mod">
          <ac:chgData name="Guest User" userId="" providerId="Windows Live" clId="Web-{C0F452EC-DF7B-26CE-2710-52307885CFCE}" dt="2025-04-16T20:18:02.655" v="373" actId="20577"/>
          <ac:spMkLst>
            <pc:docMk/>
            <pc:sldMk cId="3284227812" sldId="284"/>
            <ac:spMk id="3" creationId="{5BF239F5-4493-4003-B855-F46DE2081C91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7057E-23DD-43DD-BAA0-245494FD241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6B04104-74D1-468B-B011-6F059B952DF4}">
      <dgm:prSet/>
      <dgm:spPr/>
      <dgm:t>
        <a:bodyPr/>
        <a:lstStyle/>
        <a:p>
          <a:r>
            <a:rPr lang="en-US"/>
            <a:t>Problem Formulation and Background</a:t>
          </a:r>
        </a:p>
      </dgm:t>
    </dgm:pt>
    <dgm:pt modelId="{E4CA395A-6D99-4D62-9127-C195CE3EFA04}" type="parTrans" cxnId="{FFC0C9A4-2D03-4622-8FD8-D3D93ABCCE8C}">
      <dgm:prSet/>
      <dgm:spPr/>
      <dgm:t>
        <a:bodyPr/>
        <a:lstStyle/>
        <a:p>
          <a:endParaRPr lang="en-US"/>
        </a:p>
      </dgm:t>
    </dgm:pt>
    <dgm:pt modelId="{0D393E5F-0577-4069-80A7-621496E2C3AF}" type="sibTrans" cxnId="{FFC0C9A4-2D03-4622-8FD8-D3D93ABCCE8C}">
      <dgm:prSet/>
      <dgm:spPr/>
      <dgm:t>
        <a:bodyPr/>
        <a:lstStyle/>
        <a:p>
          <a:endParaRPr lang="en-US"/>
        </a:p>
      </dgm:t>
    </dgm:pt>
    <dgm:pt modelId="{E03B50F4-545F-44EF-82C5-7539C9F1A0E1}">
      <dgm:prSet/>
      <dgm:spPr/>
      <dgm:t>
        <a:bodyPr/>
        <a:lstStyle/>
        <a:p>
          <a:r>
            <a:rPr lang="en-US"/>
            <a:t>Standards and Regulations</a:t>
          </a:r>
        </a:p>
      </dgm:t>
    </dgm:pt>
    <dgm:pt modelId="{F1C66217-922D-4409-BEF6-353EAA8F43C6}" type="parTrans" cxnId="{6D5C126D-DBED-47CF-A53A-B53FD2F5FFB9}">
      <dgm:prSet/>
      <dgm:spPr/>
      <dgm:t>
        <a:bodyPr/>
        <a:lstStyle/>
        <a:p>
          <a:endParaRPr lang="en-US"/>
        </a:p>
      </dgm:t>
    </dgm:pt>
    <dgm:pt modelId="{35C5EEE3-07F6-48DC-B1F2-5156FB388E41}" type="sibTrans" cxnId="{6D5C126D-DBED-47CF-A53A-B53FD2F5FFB9}">
      <dgm:prSet/>
      <dgm:spPr/>
      <dgm:t>
        <a:bodyPr/>
        <a:lstStyle/>
        <a:p>
          <a:endParaRPr lang="en-US"/>
        </a:p>
      </dgm:t>
    </dgm:pt>
    <dgm:pt modelId="{598C43FE-EC0B-4298-90E5-6EF86EB58DD3}">
      <dgm:prSet/>
      <dgm:spPr/>
      <dgm:t>
        <a:bodyPr/>
        <a:lstStyle/>
        <a:p>
          <a:r>
            <a:rPr lang="en-US"/>
            <a:t>Broader Impacts</a:t>
          </a:r>
        </a:p>
      </dgm:t>
    </dgm:pt>
    <dgm:pt modelId="{1A898DE3-FA8D-48D0-93E8-AB6AF5548F72}" type="parTrans" cxnId="{0E42F14F-AB97-408F-98FE-AB6CD9564955}">
      <dgm:prSet/>
      <dgm:spPr/>
      <dgm:t>
        <a:bodyPr/>
        <a:lstStyle/>
        <a:p>
          <a:endParaRPr lang="en-US"/>
        </a:p>
      </dgm:t>
    </dgm:pt>
    <dgm:pt modelId="{4873E4CE-9D66-4F63-AB9D-4E25E1B76F7F}" type="sibTrans" cxnId="{0E42F14F-AB97-408F-98FE-AB6CD9564955}">
      <dgm:prSet/>
      <dgm:spPr/>
      <dgm:t>
        <a:bodyPr/>
        <a:lstStyle/>
        <a:p>
          <a:endParaRPr lang="en-US"/>
        </a:p>
      </dgm:t>
    </dgm:pt>
    <dgm:pt modelId="{99D037E4-EDD7-4720-96A8-E0C4B1A1EF90}">
      <dgm:prSet/>
      <dgm:spPr/>
      <dgm:t>
        <a:bodyPr/>
        <a:lstStyle/>
        <a:p>
          <a:r>
            <a:rPr lang="en-US"/>
            <a:t>Tool Specifications</a:t>
          </a:r>
        </a:p>
      </dgm:t>
    </dgm:pt>
    <dgm:pt modelId="{5856E26D-B548-489B-BDB4-986831BB0684}" type="parTrans" cxnId="{C7C7BAE1-A2D5-449F-9FE8-8F98565763C1}">
      <dgm:prSet/>
      <dgm:spPr/>
      <dgm:t>
        <a:bodyPr/>
        <a:lstStyle/>
        <a:p>
          <a:endParaRPr lang="en-US"/>
        </a:p>
      </dgm:t>
    </dgm:pt>
    <dgm:pt modelId="{98016888-4986-4C40-888B-9477C25E663F}" type="sibTrans" cxnId="{C7C7BAE1-A2D5-449F-9FE8-8F98565763C1}">
      <dgm:prSet/>
      <dgm:spPr/>
      <dgm:t>
        <a:bodyPr/>
        <a:lstStyle/>
        <a:p>
          <a:endParaRPr lang="en-US"/>
        </a:p>
      </dgm:t>
    </dgm:pt>
    <dgm:pt modelId="{FE3DFB1C-E0F7-4FA5-AE5D-8FC0EAB5F8F6}">
      <dgm:prSet/>
      <dgm:spPr/>
      <dgm:t>
        <a:bodyPr/>
        <a:lstStyle/>
        <a:p>
          <a:r>
            <a:rPr lang="en-US" dirty="0"/>
            <a:t>Design</a:t>
          </a:r>
        </a:p>
      </dgm:t>
    </dgm:pt>
    <dgm:pt modelId="{9257CA9E-6F96-4F4D-949C-362EE32DDB36}" type="parTrans" cxnId="{23ADD07D-2392-4E1D-9FAB-0B42FCA3B240}">
      <dgm:prSet/>
      <dgm:spPr/>
      <dgm:t>
        <a:bodyPr/>
        <a:lstStyle/>
        <a:p>
          <a:endParaRPr lang="en-US"/>
        </a:p>
      </dgm:t>
    </dgm:pt>
    <dgm:pt modelId="{9576C108-90EC-44B4-92AF-CE5998BB764D}" type="sibTrans" cxnId="{23ADD07D-2392-4E1D-9FAB-0B42FCA3B240}">
      <dgm:prSet/>
      <dgm:spPr/>
      <dgm:t>
        <a:bodyPr/>
        <a:lstStyle/>
        <a:p>
          <a:endParaRPr lang="en-US"/>
        </a:p>
      </dgm:t>
    </dgm:pt>
    <dgm:pt modelId="{D45A5820-88B0-4B93-B52F-BB0C04FC96A1}">
      <dgm:prSet/>
      <dgm:spPr/>
      <dgm:t>
        <a:bodyPr/>
        <a:lstStyle/>
        <a:p>
          <a:r>
            <a:rPr lang="en-US"/>
            <a:t>Implementation and Issues Overcame</a:t>
          </a:r>
        </a:p>
      </dgm:t>
    </dgm:pt>
    <dgm:pt modelId="{80DEF768-F29C-47FF-B3D9-1D5E625C6E7E}" type="parTrans" cxnId="{B5637CC1-44C7-4207-9302-05BD574A0A63}">
      <dgm:prSet/>
      <dgm:spPr/>
      <dgm:t>
        <a:bodyPr/>
        <a:lstStyle/>
        <a:p>
          <a:endParaRPr lang="en-US"/>
        </a:p>
      </dgm:t>
    </dgm:pt>
    <dgm:pt modelId="{88B2C295-1CAF-40A2-B38A-2985C36D6697}" type="sibTrans" cxnId="{B5637CC1-44C7-4207-9302-05BD574A0A63}">
      <dgm:prSet/>
      <dgm:spPr/>
      <dgm:t>
        <a:bodyPr/>
        <a:lstStyle/>
        <a:p>
          <a:endParaRPr lang="en-US"/>
        </a:p>
      </dgm:t>
    </dgm:pt>
    <dgm:pt modelId="{2404D115-F98E-486C-8EF3-2D23D1667226}">
      <dgm:prSet/>
      <dgm:spPr/>
      <dgm:t>
        <a:bodyPr/>
        <a:lstStyle/>
        <a:p>
          <a:r>
            <a:rPr lang="en-US"/>
            <a:t>Software</a:t>
          </a:r>
        </a:p>
      </dgm:t>
    </dgm:pt>
    <dgm:pt modelId="{FAE2C7ED-460D-4417-83C3-DA7F2BAC71D3}" type="parTrans" cxnId="{F15D4939-B5FC-477A-931F-01D83B13A03C}">
      <dgm:prSet/>
      <dgm:spPr/>
      <dgm:t>
        <a:bodyPr/>
        <a:lstStyle/>
        <a:p>
          <a:endParaRPr lang="en-US"/>
        </a:p>
      </dgm:t>
    </dgm:pt>
    <dgm:pt modelId="{BA807F9B-345E-4DB2-87EB-A4200D9745D3}" type="sibTrans" cxnId="{F15D4939-B5FC-477A-931F-01D83B13A03C}">
      <dgm:prSet/>
      <dgm:spPr/>
      <dgm:t>
        <a:bodyPr/>
        <a:lstStyle/>
        <a:p>
          <a:endParaRPr lang="en-US"/>
        </a:p>
      </dgm:t>
    </dgm:pt>
    <dgm:pt modelId="{AA126879-FB30-4342-B8DD-68AFF5CBDED6}">
      <dgm:prSet/>
      <dgm:spPr/>
      <dgm:t>
        <a:bodyPr/>
        <a:lstStyle/>
        <a:p>
          <a:r>
            <a:rPr lang="en-US"/>
            <a:t>Experimentation</a:t>
          </a:r>
        </a:p>
      </dgm:t>
    </dgm:pt>
    <dgm:pt modelId="{245999CF-27C8-4C9E-8021-45B62CFE61E0}" type="parTrans" cxnId="{FB5E52F5-7BB7-4C1D-B6C2-FF47717DA159}">
      <dgm:prSet/>
      <dgm:spPr/>
      <dgm:t>
        <a:bodyPr/>
        <a:lstStyle/>
        <a:p>
          <a:endParaRPr lang="en-US"/>
        </a:p>
      </dgm:t>
    </dgm:pt>
    <dgm:pt modelId="{AE4E7607-A245-492C-BCC2-2F9B579F190C}" type="sibTrans" cxnId="{FB5E52F5-7BB7-4C1D-B6C2-FF47717DA159}">
      <dgm:prSet/>
      <dgm:spPr/>
      <dgm:t>
        <a:bodyPr/>
        <a:lstStyle/>
        <a:p>
          <a:endParaRPr lang="en-US"/>
        </a:p>
      </dgm:t>
    </dgm:pt>
    <dgm:pt modelId="{6852D60C-CC8F-4493-94B7-7F5755131B9F}">
      <dgm:prSet/>
      <dgm:spPr/>
      <dgm:t>
        <a:bodyPr/>
        <a:lstStyle/>
        <a:p>
          <a:r>
            <a:rPr lang="en-US"/>
            <a:t>Demo</a:t>
          </a:r>
        </a:p>
      </dgm:t>
    </dgm:pt>
    <dgm:pt modelId="{835D8402-8214-428E-A498-F0F03A91E032}" type="parTrans" cxnId="{84A465A9-9AFF-4F33-8DF6-AC37B480B1A5}">
      <dgm:prSet/>
      <dgm:spPr/>
      <dgm:t>
        <a:bodyPr/>
        <a:lstStyle/>
        <a:p>
          <a:endParaRPr lang="en-US"/>
        </a:p>
      </dgm:t>
    </dgm:pt>
    <dgm:pt modelId="{3B0FAE1B-16B2-4944-8636-95F41A8ADE0D}" type="sibTrans" cxnId="{84A465A9-9AFF-4F33-8DF6-AC37B480B1A5}">
      <dgm:prSet/>
      <dgm:spPr/>
      <dgm:t>
        <a:bodyPr/>
        <a:lstStyle/>
        <a:p>
          <a:endParaRPr lang="en-US"/>
        </a:p>
      </dgm:t>
    </dgm:pt>
    <dgm:pt modelId="{0BF72372-12A2-4A46-B7F4-F5AA0F57F493}" type="pres">
      <dgm:prSet presAssocID="{B477057E-23DD-43DD-BAA0-245494FD2415}" presName="vert0" presStyleCnt="0">
        <dgm:presLayoutVars>
          <dgm:dir/>
          <dgm:animOne val="branch"/>
          <dgm:animLvl val="lvl"/>
        </dgm:presLayoutVars>
      </dgm:prSet>
      <dgm:spPr/>
    </dgm:pt>
    <dgm:pt modelId="{CD1AC75C-133D-4690-BA66-32FAF9A31023}" type="pres">
      <dgm:prSet presAssocID="{76B04104-74D1-468B-B011-6F059B952DF4}" presName="thickLine" presStyleLbl="alignNode1" presStyleIdx="0" presStyleCnt="9"/>
      <dgm:spPr/>
    </dgm:pt>
    <dgm:pt modelId="{11C62CDB-9D0C-4F13-B3A6-F9F89B72B215}" type="pres">
      <dgm:prSet presAssocID="{76B04104-74D1-468B-B011-6F059B952DF4}" presName="horz1" presStyleCnt="0"/>
      <dgm:spPr/>
    </dgm:pt>
    <dgm:pt modelId="{535351FA-4F8F-464F-8C7F-575E6D00BFD4}" type="pres">
      <dgm:prSet presAssocID="{76B04104-74D1-468B-B011-6F059B952DF4}" presName="tx1" presStyleLbl="revTx" presStyleIdx="0" presStyleCnt="9"/>
      <dgm:spPr/>
    </dgm:pt>
    <dgm:pt modelId="{7C943AD3-2D2A-4F03-99BF-4F450B367C88}" type="pres">
      <dgm:prSet presAssocID="{76B04104-74D1-468B-B011-6F059B952DF4}" presName="vert1" presStyleCnt="0"/>
      <dgm:spPr/>
    </dgm:pt>
    <dgm:pt modelId="{35A35FC7-059C-425A-9C49-C6A318010560}" type="pres">
      <dgm:prSet presAssocID="{E03B50F4-545F-44EF-82C5-7539C9F1A0E1}" presName="thickLine" presStyleLbl="alignNode1" presStyleIdx="1" presStyleCnt="9"/>
      <dgm:spPr/>
    </dgm:pt>
    <dgm:pt modelId="{801CF94F-805E-47BD-8F48-FA3B9B97C9CB}" type="pres">
      <dgm:prSet presAssocID="{E03B50F4-545F-44EF-82C5-7539C9F1A0E1}" presName="horz1" presStyleCnt="0"/>
      <dgm:spPr/>
    </dgm:pt>
    <dgm:pt modelId="{B6947B25-4CF5-47D3-9670-F5BA1ECF751F}" type="pres">
      <dgm:prSet presAssocID="{E03B50F4-545F-44EF-82C5-7539C9F1A0E1}" presName="tx1" presStyleLbl="revTx" presStyleIdx="1" presStyleCnt="9"/>
      <dgm:spPr/>
    </dgm:pt>
    <dgm:pt modelId="{385CAE17-8BA2-4A7A-9415-FE426DCECF48}" type="pres">
      <dgm:prSet presAssocID="{E03B50F4-545F-44EF-82C5-7539C9F1A0E1}" presName="vert1" presStyleCnt="0"/>
      <dgm:spPr/>
    </dgm:pt>
    <dgm:pt modelId="{A9D32423-1E60-4B4A-96C9-31F4481032E8}" type="pres">
      <dgm:prSet presAssocID="{598C43FE-EC0B-4298-90E5-6EF86EB58DD3}" presName="thickLine" presStyleLbl="alignNode1" presStyleIdx="2" presStyleCnt="9"/>
      <dgm:spPr/>
    </dgm:pt>
    <dgm:pt modelId="{9AFD9CE7-E515-4C8C-ADC6-0888A0C265AA}" type="pres">
      <dgm:prSet presAssocID="{598C43FE-EC0B-4298-90E5-6EF86EB58DD3}" presName="horz1" presStyleCnt="0"/>
      <dgm:spPr/>
    </dgm:pt>
    <dgm:pt modelId="{BBF29C0F-6C70-4C8C-8205-D7836F5A6B3F}" type="pres">
      <dgm:prSet presAssocID="{598C43FE-EC0B-4298-90E5-6EF86EB58DD3}" presName="tx1" presStyleLbl="revTx" presStyleIdx="2" presStyleCnt="9"/>
      <dgm:spPr/>
    </dgm:pt>
    <dgm:pt modelId="{CC4BF071-D5BB-4B01-AF5D-74514F96CC43}" type="pres">
      <dgm:prSet presAssocID="{598C43FE-EC0B-4298-90E5-6EF86EB58DD3}" presName="vert1" presStyleCnt="0"/>
      <dgm:spPr/>
    </dgm:pt>
    <dgm:pt modelId="{133FF819-2A77-4AAF-AA3A-E8FF4961C789}" type="pres">
      <dgm:prSet presAssocID="{99D037E4-EDD7-4720-96A8-E0C4B1A1EF90}" presName="thickLine" presStyleLbl="alignNode1" presStyleIdx="3" presStyleCnt="9"/>
      <dgm:spPr/>
    </dgm:pt>
    <dgm:pt modelId="{A220E349-32F0-4268-A1ED-EAE470DFCFA9}" type="pres">
      <dgm:prSet presAssocID="{99D037E4-EDD7-4720-96A8-E0C4B1A1EF90}" presName="horz1" presStyleCnt="0"/>
      <dgm:spPr/>
    </dgm:pt>
    <dgm:pt modelId="{84F5698A-37C8-4C1D-8733-13F16482FBD9}" type="pres">
      <dgm:prSet presAssocID="{99D037E4-EDD7-4720-96A8-E0C4B1A1EF90}" presName="tx1" presStyleLbl="revTx" presStyleIdx="3" presStyleCnt="9"/>
      <dgm:spPr/>
    </dgm:pt>
    <dgm:pt modelId="{2621B79B-CE7E-40F1-B40E-80228611FAAD}" type="pres">
      <dgm:prSet presAssocID="{99D037E4-EDD7-4720-96A8-E0C4B1A1EF90}" presName="vert1" presStyleCnt="0"/>
      <dgm:spPr/>
    </dgm:pt>
    <dgm:pt modelId="{8E461BFB-FE02-42FA-9992-5619261363D9}" type="pres">
      <dgm:prSet presAssocID="{FE3DFB1C-E0F7-4FA5-AE5D-8FC0EAB5F8F6}" presName="thickLine" presStyleLbl="alignNode1" presStyleIdx="4" presStyleCnt="9"/>
      <dgm:spPr/>
    </dgm:pt>
    <dgm:pt modelId="{DEB4EBE0-5E82-4109-9905-138BBA5CD07C}" type="pres">
      <dgm:prSet presAssocID="{FE3DFB1C-E0F7-4FA5-AE5D-8FC0EAB5F8F6}" presName="horz1" presStyleCnt="0"/>
      <dgm:spPr/>
    </dgm:pt>
    <dgm:pt modelId="{3FB67473-A14A-42C2-BAA1-405B942E7C93}" type="pres">
      <dgm:prSet presAssocID="{FE3DFB1C-E0F7-4FA5-AE5D-8FC0EAB5F8F6}" presName="tx1" presStyleLbl="revTx" presStyleIdx="4" presStyleCnt="9"/>
      <dgm:spPr/>
    </dgm:pt>
    <dgm:pt modelId="{477FD87B-A91D-40B8-8703-D00E18934ED4}" type="pres">
      <dgm:prSet presAssocID="{FE3DFB1C-E0F7-4FA5-AE5D-8FC0EAB5F8F6}" presName="vert1" presStyleCnt="0"/>
      <dgm:spPr/>
    </dgm:pt>
    <dgm:pt modelId="{F8A99FA9-A703-4E8B-A69C-0876536CCBE7}" type="pres">
      <dgm:prSet presAssocID="{D45A5820-88B0-4B93-B52F-BB0C04FC96A1}" presName="thickLine" presStyleLbl="alignNode1" presStyleIdx="5" presStyleCnt="9"/>
      <dgm:spPr/>
    </dgm:pt>
    <dgm:pt modelId="{B0E5D732-9952-437F-B778-8D7194D95609}" type="pres">
      <dgm:prSet presAssocID="{D45A5820-88B0-4B93-B52F-BB0C04FC96A1}" presName="horz1" presStyleCnt="0"/>
      <dgm:spPr/>
    </dgm:pt>
    <dgm:pt modelId="{63D0CE62-EE00-45EA-AFB1-1EBE82F26281}" type="pres">
      <dgm:prSet presAssocID="{D45A5820-88B0-4B93-B52F-BB0C04FC96A1}" presName="tx1" presStyleLbl="revTx" presStyleIdx="5" presStyleCnt="9"/>
      <dgm:spPr/>
    </dgm:pt>
    <dgm:pt modelId="{B65BA7CB-441F-4550-96FC-1730AC11691D}" type="pres">
      <dgm:prSet presAssocID="{D45A5820-88B0-4B93-B52F-BB0C04FC96A1}" presName="vert1" presStyleCnt="0"/>
      <dgm:spPr/>
    </dgm:pt>
    <dgm:pt modelId="{0E948AEF-CC00-41F1-983A-96C562DA09C5}" type="pres">
      <dgm:prSet presAssocID="{2404D115-F98E-486C-8EF3-2D23D1667226}" presName="thickLine" presStyleLbl="alignNode1" presStyleIdx="6" presStyleCnt="9"/>
      <dgm:spPr/>
    </dgm:pt>
    <dgm:pt modelId="{3AE6C8A7-7937-44E1-A27B-10328D4414D2}" type="pres">
      <dgm:prSet presAssocID="{2404D115-F98E-486C-8EF3-2D23D1667226}" presName="horz1" presStyleCnt="0"/>
      <dgm:spPr/>
    </dgm:pt>
    <dgm:pt modelId="{D50E186A-D11E-4A00-AA80-1853553DFAB5}" type="pres">
      <dgm:prSet presAssocID="{2404D115-F98E-486C-8EF3-2D23D1667226}" presName="tx1" presStyleLbl="revTx" presStyleIdx="6" presStyleCnt="9"/>
      <dgm:spPr/>
    </dgm:pt>
    <dgm:pt modelId="{6011E754-7E93-484B-AFA3-5DFB1CA46A4A}" type="pres">
      <dgm:prSet presAssocID="{2404D115-F98E-486C-8EF3-2D23D1667226}" presName="vert1" presStyleCnt="0"/>
      <dgm:spPr/>
    </dgm:pt>
    <dgm:pt modelId="{17222FA2-A8DC-4126-A266-5FE52991EC46}" type="pres">
      <dgm:prSet presAssocID="{AA126879-FB30-4342-B8DD-68AFF5CBDED6}" presName="thickLine" presStyleLbl="alignNode1" presStyleIdx="7" presStyleCnt="9"/>
      <dgm:spPr/>
    </dgm:pt>
    <dgm:pt modelId="{D8B434A2-4C4C-49A5-B852-7283F0996DC9}" type="pres">
      <dgm:prSet presAssocID="{AA126879-FB30-4342-B8DD-68AFF5CBDED6}" presName="horz1" presStyleCnt="0"/>
      <dgm:spPr/>
    </dgm:pt>
    <dgm:pt modelId="{7C24A307-4BA8-4DC9-BB83-B7A95ADE2254}" type="pres">
      <dgm:prSet presAssocID="{AA126879-FB30-4342-B8DD-68AFF5CBDED6}" presName="tx1" presStyleLbl="revTx" presStyleIdx="7" presStyleCnt="9"/>
      <dgm:spPr/>
    </dgm:pt>
    <dgm:pt modelId="{ABC4AAC2-E091-485A-A7C5-31B1D46C05B0}" type="pres">
      <dgm:prSet presAssocID="{AA126879-FB30-4342-B8DD-68AFF5CBDED6}" presName="vert1" presStyleCnt="0"/>
      <dgm:spPr/>
    </dgm:pt>
    <dgm:pt modelId="{1E9C8543-6EF4-4099-BC3A-51818F60245A}" type="pres">
      <dgm:prSet presAssocID="{6852D60C-CC8F-4493-94B7-7F5755131B9F}" presName="thickLine" presStyleLbl="alignNode1" presStyleIdx="8" presStyleCnt="9"/>
      <dgm:spPr/>
    </dgm:pt>
    <dgm:pt modelId="{48AC7331-F17C-4461-B7AE-83DCBA6463EE}" type="pres">
      <dgm:prSet presAssocID="{6852D60C-CC8F-4493-94B7-7F5755131B9F}" presName="horz1" presStyleCnt="0"/>
      <dgm:spPr/>
    </dgm:pt>
    <dgm:pt modelId="{6CF72096-EAEA-4C6D-9F07-AC6DDBC00BC9}" type="pres">
      <dgm:prSet presAssocID="{6852D60C-CC8F-4493-94B7-7F5755131B9F}" presName="tx1" presStyleLbl="revTx" presStyleIdx="8" presStyleCnt="9"/>
      <dgm:spPr/>
    </dgm:pt>
    <dgm:pt modelId="{31A7FF56-78BE-4FD2-AD09-7E5F988F9839}" type="pres">
      <dgm:prSet presAssocID="{6852D60C-CC8F-4493-94B7-7F5755131B9F}" presName="vert1" presStyleCnt="0"/>
      <dgm:spPr/>
    </dgm:pt>
  </dgm:ptLst>
  <dgm:cxnLst>
    <dgm:cxn modelId="{21671207-F61F-4E16-9284-CFC0BF738E8C}" type="presOf" srcId="{FE3DFB1C-E0F7-4FA5-AE5D-8FC0EAB5F8F6}" destId="{3FB67473-A14A-42C2-BAA1-405B942E7C93}" srcOrd="0" destOrd="0" presId="urn:microsoft.com/office/officeart/2008/layout/LinedList"/>
    <dgm:cxn modelId="{80C28D2F-EF8F-4BC5-A0F7-B8C0AA153903}" type="presOf" srcId="{AA126879-FB30-4342-B8DD-68AFF5CBDED6}" destId="{7C24A307-4BA8-4DC9-BB83-B7A95ADE2254}" srcOrd="0" destOrd="0" presId="urn:microsoft.com/office/officeart/2008/layout/LinedList"/>
    <dgm:cxn modelId="{F15D4939-B5FC-477A-931F-01D83B13A03C}" srcId="{B477057E-23DD-43DD-BAA0-245494FD2415}" destId="{2404D115-F98E-486C-8EF3-2D23D1667226}" srcOrd="6" destOrd="0" parTransId="{FAE2C7ED-460D-4417-83C3-DA7F2BAC71D3}" sibTransId="{BA807F9B-345E-4DB2-87EB-A4200D9745D3}"/>
    <dgm:cxn modelId="{08DA983A-807B-4411-B654-B1F0737B7785}" type="presOf" srcId="{6852D60C-CC8F-4493-94B7-7F5755131B9F}" destId="{6CF72096-EAEA-4C6D-9F07-AC6DDBC00BC9}" srcOrd="0" destOrd="0" presId="urn:microsoft.com/office/officeart/2008/layout/LinedList"/>
    <dgm:cxn modelId="{9FF6C55B-9F76-4352-845B-CA9F2785D3F0}" type="presOf" srcId="{E03B50F4-545F-44EF-82C5-7539C9F1A0E1}" destId="{B6947B25-4CF5-47D3-9670-F5BA1ECF751F}" srcOrd="0" destOrd="0" presId="urn:microsoft.com/office/officeart/2008/layout/LinedList"/>
    <dgm:cxn modelId="{301E7960-46F8-408E-A58F-CF21EBE97FB2}" type="presOf" srcId="{598C43FE-EC0B-4298-90E5-6EF86EB58DD3}" destId="{BBF29C0F-6C70-4C8C-8205-D7836F5A6B3F}" srcOrd="0" destOrd="0" presId="urn:microsoft.com/office/officeart/2008/layout/LinedList"/>
    <dgm:cxn modelId="{6D5C126D-DBED-47CF-A53A-B53FD2F5FFB9}" srcId="{B477057E-23DD-43DD-BAA0-245494FD2415}" destId="{E03B50F4-545F-44EF-82C5-7539C9F1A0E1}" srcOrd="1" destOrd="0" parTransId="{F1C66217-922D-4409-BEF6-353EAA8F43C6}" sibTransId="{35C5EEE3-07F6-48DC-B1F2-5156FB388E41}"/>
    <dgm:cxn modelId="{0E42F14F-AB97-408F-98FE-AB6CD9564955}" srcId="{B477057E-23DD-43DD-BAA0-245494FD2415}" destId="{598C43FE-EC0B-4298-90E5-6EF86EB58DD3}" srcOrd="2" destOrd="0" parTransId="{1A898DE3-FA8D-48D0-93E8-AB6AF5548F72}" sibTransId="{4873E4CE-9D66-4F63-AB9D-4E25E1B76F7F}"/>
    <dgm:cxn modelId="{18D43375-CDEE-4D0E-8081-D9959F73515C}" type="presOf" srcId="{76B04104-74D1-468B-B011-6F059B952DF4}" destId="{535351FA-4F8F-464F-8C7F-575E6D00BFD4}" srcOrd="0" destOrd="0" presId="urn:microsoft.com/office/officeart/2008/layout/LinedList"/>
    <dgm:cxn modelId="{23ADD07D-2392-4E1D-9FAB-0B42FCA3B240}" srcId="{B477057E-23DD-43DD-BAA0-245494FD2415}" destId="{FE3DFB1C-E0F7-4FA5-AE5D-8FC0EAB5F8F6}" srcOrd="4" destOrd="0" parTransId="{9257CA9E-6F96-4F4D-949C-362EE32DDB36}" sibTransId="{9576C108-90EC-44B4-92AF-CE5998BB764D}"/>
    <dgm:cxn modelId="{222B0982-3C5B-4825-B6D4-994D501743B2}" type="presOf" srcId="{99D037E4-EDD7-4720-96A8-E0C4B1A1EF90}" destId="{84F5698A-37C8-4C1D-8733-13F16482FBD9}" srcOrd="0" destOrd="0" presId="urn:microsoft.com/office/officeart/2008/layout/LinedList"/>
    <dgm:cxn modelId="{FED82988-CD25-4E73-86FD-C768504A7449}" type="presOf" srcId="{B477057E-23DD-43DD-BAA0-245494FD2415}" destId="{0BF72372-12A2-4A46-B7F4-F5AA0F57F493}" srcOrd="0" destOrd="0" presId="urn:microsoft.com/office/officeart/2008/layout/LinedList"/>
    <dgm:cxn modelId="{FFC0C9A4-2D03-4622-8FD8-D3D93ABCCE8C}" srcId="{B477057E-23DD-43DD-BAA0-245494FD2415}" destId="{76B04104-74D1-468B-B011-6F059B952DF4}" srcOrd="0" destOrd="0" parTransId="{E4CA395A-6D99-4D62-9127-C195CE3EFA04}" sibTransId="{0D393E5F-0577-4069-80A7-621496E2C3AF}"/>
    <dgm:cxn modelId="{84A465A9-9AFF-4F33-8DF6-AC37B480B1A5}" srcId="{B477057E-23DD-43DD-BAA0-245494FD2415}" destId="{6852D60C-CC8F-4493-94B7-7F5755131B9F}" srcOrd="8" destOrd="0" parTransId="{835D8402-8214-428E-A498-F0F03A91E032}" sibTransId="{3B0FAE1B-16B2-4944-8636-95F41A8ADE0D}"/>
    <dgm:cxn modelId="{6BFE86AD-55C1-4188-99AA-4EAFB4D3A18C}" type="presOf" srcId="{D45A5820-88B0-4B93-B52F-BB0C04FC96A1}" destId="{63D0CE62-EE00-45EA-AFB1-1EBE82F26281}" srcOrd="0" destOrd="0" presId="urn:microsoft.com/office/officeart/2008/layout/LinedList"/>
    <dgm:cxn modelId="{B5637CC1-44C7-4207-9302-05BD574A0A63}" srcId="{B477057E-23DD-43DD-BAA0-245494FD2415}" destId="{D45A5820-88B0-4B93-B52F-BB0C04FC96A1}" srcOrd="5" destOrd="0" parTransId="{80DEF768-F29C-47FF-B3D9-1D5E625C6E7E}" sibTransId="{88B2C295-1CAF-40A2-B38A-2985C36D6697}"/>
    <dgm:cxn modelId="{C7C7BAE1-A2D5-449F-9FE8-8F98565763C1}" srcId="{B477057E-23DD-43DD-BAA0-245494FD2415}" destId="{99D037E4-EDD7-4720-96A8-E0C4B1A1EF90}" srcOrd="3" destOrd="0" parTransId="{5856E26D-B548-489B-BDB4-986831BB0684}" sibTransId="{98016888-4986-4C40-888B-9477C25E663F}"/>
    <dgm:cxn modelId="{FB5E52F5-7BB7-4C1D-B6C2-FF47717DA159}" srcId="{B477057E-23DD-43DD-BAA0-245494FD2415}" destId="{AA126879-FB30-4342-B8DD-68AFF5CBDED6}" srcOrd="7" destOrd="0" parTransId="{245999CF-27C8-4C9E-8021-45B62CFE61E0}" sibTransId="{AE4E7607-A245-492C-BCC2-2F9B579F190C}"/>
    <dgm:cxn modelId="{CE3844F9-15C8-4919-BB18-70BCB4CC1B80}" type="presOf" srcId="{2404D115-F98E-486C-8EF3-2D23D1667226}" destId="{D50E186A-D11E-4A00-AA80-1853553DFAB5}" srcOrd="0" destOrd="0" presId="urn:microsoft.com/office/officeart/2008/layout/LinedList"/>
    <dgm:cxn modelId="{EBC1B7EB-851C-4C8B-A6B9-329040F7B17A}" type="presParOf" srcId="{0BF72372-12A2-4A46-B7F4-F5AA0F57F493}" destId="{CD1AC75C-133D-4690-BA66-32FAF9A31023}" srcOrd="0" destOrd="0" presId="urn:microsoft.com/office/officeart/2008/layout/LinedList"/>
    <dgm:cxn modelId="{3C4C0FF6-FD24-4FD1-9919-DEC8FF81C448}" type="presParOf" srcId="{0BF72372-12A2-4A46-B7F4-F5AA0F57F493}" destId="{11C62CDB-9D0C-4F13-B3A6-F9F89B72B215}" srcOrd="1" destOrd="0" presId="urn:microsoft.com/office/officeart/2008/layout/LinedList"/>
    <dgm:cxn modelId="{B55087DE-020F-478C-9E03-1F2C0C821ECA}" type="presParOf" srcId="{11C62CDB-9D0C-4F13-B3A6-F9F89B72B215}" destId="{535351FA-4F8F-464F-8C7F-575E6D00BFD4}" srcOrd="0" destOrd="0" presId="urn:microsoft.com/office/officeart/2008/layout/LinedList"/>
    <dgm:cxn modelId="{8CE97D12-D4D9-404A-88AF-DD518AB1D619}" type="presParOf" srcId="{11C62CDB-9D0C-4F13-B3A6-F9F89B72B215}" destId="{7C943AD3-2D2A-4F03-99BF-4F450B367C88}" srcOrd="1" destOrd="0" presId="urn:microsoft.com/office/officeart/2008/layout/LinedList"/>
    <dgm:cxn modelId="{0C3FE628-C1BC-4289-B7B9-67803940EDA6}" type="presParOf" srcId="{0BF72372-12A2-4A46-B7F4-F5AA0F57F493}" destId="{35A35FC7-059C-425A-9C49-C6A318010560}" srcOrd="2" destOrd="0" presId="urn:microsoft.com/office/officeart/2008/layout/LinedList"/>
    <dgm:cxn modelId="{BC05003E-8F5E-4316-AFCF-C4B12F6DD7D8}" type="presParOf" srcId="{0BF72372-12A2-4A46-B7F4-F5AA0F57F493}" destId="{801CF94F-805E-47BD-8F48-FA3B9B97C9CB}" srcOrd="3" destOrd="0" presId="urn:microsoft.com/office/officeart/2008/layout/LinedList"/>
    <dgm:cxn modelId="{E7237DBF-FC91-43C6-8A09-BECE030E0C80}" type="presParOf" srcId="{801CF94F-805E-47BD-8F48-FA3B9B97C9CB}" destId="{B6947B25-4CF5-47D3-9670-F5BA1ECF751F}" srcOrd="0" destOrd="0" presId="urn:microsoft.com/office/officeart/2008/layout/LinedList"/>
    <dgm:cxn modelId="{F0618131-89B0-4528-86E2-5E76970BE0A1}" type="presParOf" srcId="{801CF94F-805E-47BD-8F48-FA3B9B97C9CB}" destId="{385CAE17-8BA2-4A7A-9415-FE426DCECF48}" srcOrd="1" destOrd="0" presId="urn:microsoft.com/office/officeart/2008/layout/LinedList"/>
    <dgm:cxn modelId="{11A42E79-57CB-4760-BF02-3AFE1E1CE198}" type="presParOf" srcId="{0BF72372-12A2-4A46-B7F4-F5AA0F57F493}" destId="{A9D32423-1E60-4B4A-96C9-31F4481032E8}" srcOrd="4" destOrd="0" presId="urn:microsoft.com/office/officeart/2008/layout/LinedList"/>
    <dgm:cxn modelId="{B1576437-E889-4107-BC20-7AC1874BFFB0}" type="presParOf" srcId="{0BF72372-12A2-4A46-B7F4-F5AA0F57F493}" destId="{9AFD9CE7-E515-4C8C-ADC6-0888A0C265AA}" srcOrd="5" destOrd="0" presId="urn:microsoft.com/office/officeart/2008/layout/LinedList"/>
    <dgm:cxn modelId="{BFCBA436-082D-4278-BBBA-BBF4618B674B}" type="presParOf" srcId="{9AFD9CE7-E515-4C8C-ADC6-0888A0C265AA}" destId="{BBF29C0F-6C70-4C8C-8205-D7836F5A6B3F}" srcOrd="0" destOrd="0" presId="urn:microsoft.com/office/officeart/2008/layout/LinedList"/>
    <dgm:cxn modelId="{F935CC61-9256-476D-9B75-772807DE6377}" type="presParOf" srcId="{9AFD9CE7-E515-4C8C-ADC6-0888A0C265AA}" destId="{CC4BF071-D5BB-4B01-AF5D-74514F96CC43}" srcOrd="1" destOrd="0" presId="urn:microsoft.com/office/officeart/2008/layout/LinedList"/>
    <dgm:cxn modelId="{5D90078C-13F8-42BD-A69D-F6BD2F886E88}" type="presParOf" srcId="{0BF72372-12A2-4A46-B7F4-F5AA0F57F493}" destId="{133FF819-2A77-4AAF-AA3A-E8FF4961C789}" srcOrd="6" destOrd="0" presId="urn:microsoft.com/office/officeart/2008/layout/LinedList"/>
    <dgm:cxn modelId="{F7BF53F9-B5C8-4ED0-88A3-06ADE71A7B9A}" type="presParOf" srcId="{0BF72372-12A2-4A46-B7F4-F5AA0F57F493}" destId="{A220E349-32F0-4268-A1ED-EAE470DFCFA9}" srcOrd="7" destOrd="0" presId="urn:microsoft.com/office/officeart/2008/layout/LinedList"/>
    <dgm:cxn modelId="{46CBAFA9-5017-4E4F-B599-B8457E9B9A20}" type="presParOf" srcId="{A220E349-32F0-4268-A1ED-EAE470DFCFA9}" destId="{84F5698A-37C8-4C1D-8733-13F16482FBD9}" srcOrd="0" destOrd="0" presId="urn:microsoft.com/office/officeart/2008/layout/LinedList"/>
    <dgm:cxn modelId="{913AF775-134A-473E-BCBD-C39D05182104}" type="presParOf" srcId="{A220E349-32F0-4268-A1ED-EAE470DFCFA9}" destId="{2621B79B-CE7E-40F1-B40E-80228611FAAD}" srcOrd="1" destOrd="0" presId="urn:microsoft.com/office/officeart/2008/layout/LinedList"/>
    <dgm:cxn modelId="{9ADD9EDE-AE4C-4D49-B057-147140119E77}" type="presParOf" srcId="{0BF72372-12A2-4A46-B7F4-F5AA0F57F493}" destId="{8E461BFB-FE02-42FA-9992-5619261363D9}" srcOrd="8" destOrd="0" presId="urn:microsoft.com/office/officeart/2008/layout/LinedList"/>
    <dgm:cxn modelId="{985E0C98-D86E-4E8F-993C-231AAAC50B0B}" type="presParOf" srcId="{0BF72372-12A2-4A46-B7F4-F5AA0F57F493}" destId="{DEB4EBE0-5E82-4109-9905-138BBA5CD07C}" srcOrd="9" destOrd="0" presId="urn:microsoft.com/office/officeart/2008/layout/LinedList"/>
    <dgm:cxn modelId="{3FF6E952-AB76-4D9F-8453-2C24A54C9484}" type="presParOf" srcId="{DEB4EBE0-5E82-4109-9905-138BBA5CD07C}" destId="{3FB67473-A14A-42C2-BAA1-405B942E7C93}" srcOrd="0" destOrd="0" presId="urn:microsoft.com/office/officeart/2008/layout/LinedList"/>
    <dgm:cxn modelId="{67086046-C9DB-45AF-9C5F-1D3C11BBEFA6}" type="presParOf" srcId="{DEB4EBE0-5E82-4109-9905-138BBA5CD07C}" destId="{477FD87B-A91D-40B8-8703-D00E18934ED4}" srcOrd="1" destOrd="0" presId="urn:microsoft.com/office/officeart/2008/layout/LinedList"/>
    <dgm:cxn modelId="{BF5F91FC-3419-43A7-9ADD-8716EDAC2214}" type="presParOf" srcId="{0BF72372-12A2-4A46-B7F4-F5AA0F57F493}" destId="{F8A99FA9-A703-4E8B-A69C-0876536CCBE7}" srcOrd="10" destOrd="0" presId="urn:microsoft.com/office/officeart/2008/layout/LinedList"/>
    <dgm:cxn modelId="{F87979BC-C98F-42DB-AAA0-019EEC761CDE}" type="presParOf" srcId="{0BF72372-12A2-4A46-B7F4-F5AA0F57F493}" destId="{B0E5D732-9952-437F-B778-8D7194D95609}" srcOrd="11" destOrd="0" presId="urn:microsoft.com/office/officeart/2008/layout/LinedList"/>
    <dgm:cxn modelId="{3204B173-E842-4D10-AA8B-10E563A783A0}" type="presParOf" srcId="{B0E5D732-9952-437F-B778-8D7194D95609}" destId="{63D0CE62-EE00-45EA-AFB1-1EBE82F26281}" srcOrd="0" destOrd="0" presId="urn:microsoft.com/office/officeart/2008/layout/LinedList"/>
    <dgm:cxn modelId="{A25310A4-E603-4D2E-81A1-2E9D1AC078D8}" type="presParOf" srcId="{B0E5D732-9952-437F-B778-8D7194D95609}" destId="{B65BA7CB-441F-4550-96FC-1730AC11691D}" srcOrd="1" destOrd="0" presId="urn:microsoft.com/office/officeart/2008/layout/LinedList"/>
    <dgm:cxn modelId="{615300EA-1AD1-48D0-8B67-27ABBDB48100}" type="presParOf" srcId="{0BF72372-12A2-4A46-B7F4-F5AA0F57F493}" destId="{0E948AEF-CC00-41F1-983A-96C562DA09C5}" srcOrd="12" destOrd="0" presId="urn:microsoft.com/office/officeart/2008/layout/LinedList"/>
    <dgm:cxn modelId="{5DC388D2-99E2-4DBC-8989-19123108295C}" type="presParOf" srcId="{0BF72372-12A2-4A46-B7F4-F5AA0F57F493}" destId="{3AE6C8A7-7937-44E1-A27B-10328D4414D2}" srcOrd="13" destOrd="0" presId="urn:microsoft.com/office/officeart/2008/layout/LinedList"/>
    <dgm:cxn modelId="{69F0A0AB-93C0-4610-9DAE-F8BEBC3CBEDB}" type="presParOf" srcId="{3AE6C8A7-7937-44E1-A27B-10328D4414D2}" destId="{D50E186A-D11E-4A00-AA80-1853553DFAB5}" srcOrd="0" destOrd="0" presId="urn:microsoft.com/office/officeart/2008/layout/LinedList"/>
    <dgm:cxn modelId="{F7F254A5-0118-48FF-9481-DEBAD614CD56}" type="presParOf" srcId="{3AE6C8A7-7937-44E1-A27B-10328D4414D2}" destId="{6011E754-7E93-484B-AFA3-5DFB1CA46A4A}" srcOrd="1" destOrd="0" presId="urn:microsoft.com/office/officeart/2008/layout/LinedList"/>
    <dgm:cxn modelId="{F19304B3-78EF-4E7E-BA64-63328940505D}" type="presParOf" srcId="{0BF72372-12A2-4A46-B7F4-F5AA0F57F493}" destId="{17222FA2-A8DC-4126-A266-5FE52991EC46}" srcOrd="14" destOrd="0" presId="urn:microsoft.com/office/officeart/2008/layout/LinedList"/>
    <dgm:cxn modelId="{C6C630C8-7BFC-4AC2-9BFD-E5434FC1E3C4}" type="presParOf" srcId="{0BF72372-12A2-4A46-B7F4-F5AA0F57F493}" destId="{D8B434A2-4C4C-49A5-B852-7283F0996DC9}" srcOrd="15" destOrd="0" presId="urn:microsoft.com/office/officeart/2008/layout/LinedList"/>
    <dgm:cxn modelId="{313A8EE6-BFCB-476C-A47F-24AC78B7A779}" type="presParOf" srcId="{D8B434A2-4C4C-49A5-B852-7283F0996DC9}" destId="{7C24A307-4BA8-4DC9-BB83-B7A95ADE2254}" srcOrd="0" destOrd="0" presId="urn:microsoft.com/office/officeart/2008/layout/LinedList"/>
    <dgm:cxn modelId="{ADFA8989-D7CA-4546-B8CD-6DD956F3CC38}" type="presParOf" srcId="{D8B434A2-4C4C-49A5-B852-7283F0996DC9}" destId="{ABC4AAC2-E091-485A-A7C5-31B1D46C05B0}" srcOrd="1" destOrd="0" presId="urn:microsoft.com/office/officeart/2008/layout/LinedList"/>
    <dgm:cxn modelId="{0E8AA7D3-9ACE-4071-9D8E-41AFAF4B21DE}" type="presParOf" srcId="{0BF72372-12A2-4A46-B7F4-F5AA0F57F493}" destId="{1E9C8543-6EF4-4099-BC3A-51818F60245A}" srcOrd="16" destOrd="0" presId="urn:microsoft.com/office/officeart/2008/layout/LinedList"/>
    <dgm:cxn modelId="{A4A3EE97-8F23-4FAD-AB08-B01DE8414891}" type="presParOf" srcId="{0BF72372-12A2-4A46-B7F4-F5AA0F57F493}" destId="{48AC7331-F17C-4461-B7AE-83DCBA6463EE}" srcOrd="17" destOrd="0" presId="urn:microsoft.com/office/officeart/2008/layout/LinedList"/>
    <dgm:cxn modelId="{600FBA90-BE97-4C34-AD41-47CE6F71DD66}" type="presParOf" srcId="{48AC7331-F17C-4461-B7AE-83DCBA6463EE}" destId="{6CF72096-EAEA-4C6D-9F07-AC6DDBC00BC9}" srcOrd="0" destOrd="0" presId="urn:microsoft.com/office/officeart/2008/layout/LinedList"/>
    <dgm:cxn modelId="{2B2F094C-9EB1-40DC-BB20-063A7EA6C49E}" type="presParOf" srcId="{48AC7331-F17C-4461-B7AE-83DCBA6463EE}" destId="{31A7FF56-78BE-4FD2-AD09-7E5F988F983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7DE03A-EE14-4F69-9654-A4727C87FBE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B5E07B0-5630-4033-80AF-697837396DD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The identified stakeholders for the diagnostic tool are Lochinvar and their parent company A.O Smith.</a:t>
          </a:r>
        </a:p>
      </dgm:t>
    </dgm:pt>
    <dgm:pt modelId="{A1A76B2B-15A8-423D-A294-8C4E9FD9A808}" type="parTrans" cxnId="{A0407F05-E407-4A16-A62D-5FE463692981}">
      <dgm:prSet/>
      <dgm:spPr/>
      <dgm:t>
        <a:bodyPr/>
        <a:lstStyle/>
        <a:p>
          <a:endParaRPr lang="en-US"/>
        </a:p>
      </dgm:t>
    </dgm:pt>
    <dgm:pt modelId="{F7C132BF-4F9E-4DD9-A636-B32DE6101E5C}" type="sibTrans" cxnId="{A0407F05-E407-4A16-A62D-5FE463692981}">
      <dgm:prSet/>
      <dgm:spPr/>
      <dgm:t>
        <a:bodyPr/>
        <a:lstStyle/>
        <a:p>
          <a:endParaRPr lang="en-US"/>
        </a:p>
      </dgm:t>
    </dgm:pt>
    <dgm:pt modelId="{67A9F46E-9C7C-43D6-841D-23114EF72CA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The problem stems from Lochinvar’s need to test their boiler systems.</a:t>
          </a:r>
        </a:p>
      </dgm:t>
    </dgm:pt>
    <dgm:pt modelId="{E88342C7-E894-4108-9D00-09BB0C276DD3}" type="parTrans" cxnId="{3B12C586-7768-4934-92B4-D8F099611601}">
      <dgm:prSet/>
      <dgm:spPr/>
      <dgm:t>
        <a:bodyPr/>
        <a:lstStyle/>
        <a:p>
          <a:endParaRPr lang="en-US"/>
        </a:p>
      </dgm:t>
    </dgm:pt>
    <dgm:pt modelId="{09A5EFCE-E4C4-4F06-97B9-91C17AC6CB25}" type="sibTrans" cxnId="{3B12C586-7768-4934-92B4-D8F099611601}">
      <dgm:prSet/>
      <dgm:spPr/>
      <dgm:t>
        <a:bodyPr/>
        <a:lstStyle/>
        <a:p>
          <a:endParaRPr lang="en-US"/>
        </a:p>
      </dgm:t>
    </dgm:pt>
    <dgm:pt modelId="{6FADC51F-DCAB-4D96-A9D7-4CB4B92D737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Testing involves edge cases, lockout testing, stress condition testing, and standard diagnostic runs.</a:t>
          </a:r>
        </a:p>
      </dgm:t>
    </dgm:pt>
    <dgm:pt modelId="{CE276867-2C4C-420C-8E42-8D8222CB27CF}" type="parTrans" cxnId="{5237CE88-E731-4473-9004-307B0CF5C654}">
      <dgm:prSet/>
      <dgm:spPr/>
      <dgm:t>
        <a:bodyPr/>
        <a:lstStyle/>
        <a:p>
          <a:endParaRPr lang="en-US"/>
        </a:p>
      </dgm:t>
    </dgm:pt>
    <dgm:pt modelId="{EF548E38-0E42-4884-A6E5-DEDDA716D1AD}" type="sibTrans" cxnId="{5237CE88-E731-4473-9004-307B0CF5C654}">
      <dgm:prSet/>
      <dgm:spPr/>
      <dgm:t>
        <a:bodyPr/>
        <a:lstStyle/>
        <a:p>
          <a:endParaRPr lang="en-US"/>
        </a:p>
      </dgm:t>
    </dgm:pt>
    <dgm:pt modelId="{CE2386BE-61E0-4B4E-A483-3D206DAD2D98}" type="pres">
      <dgm:prSet presAssocID="{2A7DE03A-EE14-4F69-9654-A4727C87FBED}" presName="root" presStyleCnt="0">
        <dgm:presLayoutVars>
          <dgm:dir/>
          <dgm:resizeHandles val="exact"/>
        </dgm:presLayoutVars>
      </dgm:prSet>
      <dgm:spPr/>
    </dgm:pt>
    <dgm:pt modelId="{C20F4E56-DBF4-4AFF-B8EC-7F3CDE8904E2}" type="pres">
      <dgm:prSet presAssocID="{5B5E07B0-5630-4033-80AF-697837396DD7}" presName="compNode" presStyleCnt="0"/>
      <dgm:spPr/>
    </dgm:pt>
    <dgm:pt modelId="{C529302C-9468-45A4-AE25-CFD9FFA23EBB}" type="pres">
      <dgm:prSet presAssocID="{5B5E07B0-5630-4033-80AF-697837396DD7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E92EB21-4D6F-47EC-9BD3-41A863B0D95D}" type="pres">
      <dgm:prSet presAssocID="{5B5E07B0-5630-4033-80AF-697837396D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0D6B571E-8CA2-451B-9864-EB3D28E8BE94}" type="pres">
      <dgm:prSet presAssocID="{5B5E07B0-5630-4033-80AF-697837396DD7}" presName="spaceRect" presStyleCnt="0"/>
      <dgm:spPr/>
    </dgm:pt>
    <dgm:pt modelId="{53E20379-68C7-4393-9371-683E066C488F}" type="pres">
      <dgm:prSet presAssocID="{5B5E07B0-5630-4033-80AF-697837396DD7}" presName="textRect" presStyleLbl="revTx" presStyleIdx="0" presStyleCnt="3">
        <dgm:presLayoutVars>
          <dgm:chMax val="1"/>
          <dgm:chPref val="1"/>
        </dgm:presLayoutVars>
      </dgm:prSet>
      <dgm:spPr/>
    </dgm:pt>
    <dgm:pt modelId="{961F02F2-2729-4F90-9F92-FC8A923A8D01}" type="pres">
      <dgm:prSet presAssocID="{F7C132BF-4F9E-4DD9-A636-B32DE6101E5C}" presName="sibTrans" presStyleCnt="0"/>
      <dgm:spPr/>
    </dgm:pt>
    <dgm:pt modelId="{A5B4BCDC-B8FA-4F31-8DAD-870F893B4BA5}" type="pres">
      <dgm:prSet presAssocID="{67A9F46E-9C7C-43D6-841D-23114EF72CAD}" presName="compNode" presStyleCnt="0"/>
      <dgm:spPr/>
    </dgm:pt>
    <dgm:pt modelId="{39EAB200-0133-436C-8FCA-6A57F49E4D2C}" type="pres">
      <dgm:prSet presAssocID="{67A9F46E-9C7C-43D6-841D-23114EF72CA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74B3E06-90F3-4EB4-90D8-0BC82C82FD04}" type="pres">
      <dgm:prSet presAssocID="{67A9F46E-9C7C-43D6-841D-23114EF72C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2957AD94-4CDF-44AD-8FED-A4F9521CE3D4}" type="pres">
      <dgm:prSet presAssocID="{67A9F46E-9C7C-43D6-841D-23114EF72CAD}" presName="spaceRect" presStyleCnt="0"/>
      <dgm:spPr/>
    </dgm:pt>
    <dgm:pt modelId="{23FD98BA-7E95-4D53-B6B6-B0A0453EE287}" type="pres">
      <dgm:prSet presAssocID="{67A9F46E-9C7C-43D6-841D-23114EF72CAD}" presName="textRect" presStyleLbl="revTx" presStyleIdx="1" presStyleCnt="3">
        <dgm:presLayoutVars>
          <dgm:chMax val="1"/>
          <dgm:chPref val="1"/>
        </dgm:presLayoutVars>
      </dgm:prSet>
      <dgm:spPr/>
    </dgm:pt>
    <dgm:pt modelId="{553BDE86-FB74-47C8-88F5-40326CFCECB5}" type="pres">
      <dgm:prSet presAssocID="{09A5EFCE-E4C4-4F06-97B9-91C17AC6CB25}" presName="sibTrans" presStyleCnt="0"/>
      <dgm:spPr/>
    </dgm:pt>
    <dgm:pt modelId="{D0E5E282-5D8D-4DC7-ADBC-27A039CBB973}" type="pres">
      <dgm:prSet presAssocID="{6FADC51F-DCAB-4D96-A9D7-4CB4B92D737A}" presName="compNode" presStyleCnt="0"/>
      <dgm:spPr/>
    </dgm:pt>
    <dgm:pt modelId="{0559F8EA-8E93-4A80-AF18-9173466BCC91}" type="pres">
      <dgm:prSet presAssocID="{6FADC51F-DCAB-4D96-A9D7-4CB4B92D737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1587EE7-E4EC-430D-A3A2-755FD0FD5399}" type="pres">
      <dgm:prSet presAssocID="{6FADC51F-DCAB-4D96-A9D7-4CB4B92D73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DFBC64F-D07C-4D2F-A214-38A5BF9D5865}" type="pres">
      <dgm:prSet presAssocID="{6FADC51F-DCAB-4D96-A9D7-4CB4B92D737A}" presName="spaceRect" presStyleCnt="0"/>
      <dgm:spPr/>
    </dgm:pt>
    <dgm:pt modelId="{B6FC6B4F-50CE-4125-BE4F-BF8375A06A1F}" type="pres">
      <dgm:prSet presAssocID="{6FADC51F-DCAB-4D96-A9D7-4CB4B92D73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0407F05-E407-4A16-A62D-5FE463692981}" srcId="{2A7DE03A-EE14-4F69-9654-A4727C87FBED}" destId="{5B5E07B0-5630-4033-80AF-697837396DD7}" srcOrd="0" destOrd="0" parTransId="{A1A76B2B-15A8-423D-A294-8C4E9FD9A808}" sibTransId="{F7C132BF-4F9E-4DD9-A636-B32DE6101E5C}"/>
    <dgm:cxn modelId="{78B59317-2175-4193-BA6E-B2EC4EDB0E15}" type="presOf" srcId="{67A9F46E-9C7C-43D6-841D-23114EF72CAD}" destId="{23FD98BA-7E95-4D53-B6B6-B0A0453EE287}" srcOrd="0" destOrd="0" presId="urn:microsoft.com/office/officeart/2018/5/layout/IconLeafLabelList"/>
    <dgm:cxn modelId="{D4DC825F-B4B0-411E-8105-373F231E13C5}" type="presOf" srcId="{2A7DE03A-EE14-4F69-9654-A4727C87FBED}" destId="{CE2386BE-61E0-4B4E-A483-3D206DAD2D98}" srcOrd="0" destOrd="0" presId="urn:microsoft.com/office/officeart/2018/5/layout/IconLeafLabelList"/>
    <dgm:cxn modelId="{A7C4FD7C-52DE-4095-A71A-B4518B0DF346}" type="presOf" srcId="{6FADC51F-DCAB-4D96-A9D7-4CB4B92D737A}" destId="{B6FC6B4F-50CE-4125-BE4F-BF8375A06A1F}" srcOrd="0" destOrd="0" presId="urn:microsoft.com/office/officeart/2018/5/layout/IconLeafLabelList"/>
    <dgm:cxn modelId="{3B12C586-7768-4934-92B4-D8F099611601}" srcId="{2A7DE03A-EE14-4F69-9654-A4727C87FBED}" destId="{67A9F46E-9C7C-43D6-841D-23114EF72CAD}" srcOrd="1" destOrd="0" parTransId="{E88342C7-E894-4108-9D00-09BB0C276DD3}" sibTransId="{09A5EFCE-E4C4-4F06-97B9-91C17AC6CB25}"/>
    <dgm:cxn modelId="{5237CE88-E731-4473-9004-307B0CF5C654}" srcId="{2A7DE03A-EE14-4F69-9654-A4727C87FBED}" destId="{6FADC51F-DCAB-4D96-A9D7-4CB4B92D737A}" srcOrd="2" destOrd="0" parTransId="{CE276867-2C4C-420C-8E42-8D8222CB27CF}" sibTransId="{EF548E38-0E42-4884-A6E5-DEDDA716D1AD}"/>
    <dgm:cxn modelId="{5CDF0BF6-9E9C-4672-B3DE-3B334BB724FB}" type="presOf" srcId="{5B5E07B0-5630-4033-80AF-697837396DD7}" destId="{53E20379-68C7-4393-9371-683E066C488F}" srcOrd="0" destOrd="0" presId="urn:microsoft.com/office/officeart/2018/5/layout/IconLeafLabelList"/>
    <dgm:cxn modelId="{8A437C4A-6816-4144-8F8C-3FC503C7CCE3}" type="presParOf" srcId="{CE2386BE-61E0-4B4E-A483-3D206DAD2D98}" destId="{C20F4E56-DBF4-4AFF-B8EC-7F3CDE8904E2}" srcOrd="0" destOrd="0" presId="urn:microsoft.com/office/officeart/2018/5/layout/IconLeafLabelList"/>
    <dgm:cxn modelId="{DCCC87D0-D03C-4F3D-AC07-17C349BF717D}" type="presParOf" srcId="{C20F4E56-DBF4-4AFF-B8EC-7F3CDE8904E2}" destId="{C529302C-9468-45A4-AE25-CFD9FFA23EBB}" srcOrd="0" destOrd="0" presId="urn:microsoft.com/office/officeart/2018/5/layout/IconLeafLabelList"/>
    <dgm:cxn modelId="{1838B51B-7B61-4B82-B1B2-D12E6A213BCE}" type="presParOf" srcId="{C20F4E56-DBF4-4AFF-B8EC-7F3CDE8904E2}" destId="{3E92EB21-4D6F-47EC-9BD3-41A863B0D95D}" srcOrd="1" destOrd="0" presId="urn:microsoft.com/office/officeart/2018/5/layout/IconLeafLabelList"/>
    <dgm:cxn modelId="{FC1261D5-9DE8-4E70-954B-A5CBA1C9F945}" type="presParOf" srcId="{C20F4E56-DBF4-4AFF-B8EC-7F3CDE8904E2}" destId="{0D6B571E-8CA2-451B-9864-EB3D28E8BE94}" srcOrd="2" destOrd="0" presId="urn:microsoft.com/office/officeart/2018/5/layout/IconLeafLabelList"/>
    <dgm:cxn modelId="{DD24B794-CC2B-4602-812F-3523DF02DC5F}" type="presParOf" srcId="{C20F4E56-DBF4-4AFF-B8EC-7F3CDE8904E2}" destId="{53E20379-68C7-4393-9371-683E066C488F}" srcOrd="3" destOrd="0" presId="urn:microsoft.com/office/officeart/2018/5/layout/IconLeafLabelList"/>
    <dgm:cxn modelId="{B5AFF37F-1783-41C5-B0D3-4233DC4D3781}" type="presParOf" srcId="{CE2386BE-61E0-4B4E-A483-3D206DAD2D98}" destId="{961F02F2-2729-4F90-9F92-FC8A923A8D01}" srcOrd="1" destOrd="0" presId="urn:microsoft.com/office/officeart/2018/5/layout/IconLeafLabelList"/>
    <dgm:cxn modelId="{59891076-C6FA-4B19-A9D7-FA34B962BB13}" type="presParOf" srcId="{CE2386BE-61E0-4B4E-A483-3D206DAD2D98}" destId="{A5B4BCDC-B8FA-4F31-8DAD-870F893B4BA5}" srcOrd="2" destOrd="0" presId="urn:microsoft.com/office/officeart/2018/5/layout/IconLeafLabelList"/>
    <dgm:cxn modelId="{382C5330-DB54-43B1-A8BE-E770FA23B164}" type="presParOf" srcId="{A5B4BCDC-B8FA-4F31-8DAD-870F893B4BA5}" destId="{39EAB200-0133-436C-8FCA-6A57F49E4D2C}" srcOrd="0" destOrd="0" presId="urn:microsoft.com/office/officeart/2018/5/layout/IconLeafLabelList"/>
    <dgm:cxn modelId="{9318D868-C7D1-4D4E-A28F-95CD034BE643}" type="presParOf" srcId="{A5B4BCDC-B8FA-4F31-8DAD-870F893B4BA5}" destId="{874B3E06-90F3-4EB4-90D8-0BC82C82FD04}" srcOrd="1" destOrd="0" presId="urn:microsoft.com/office/officeart/2018/5/layout/IconLeafLabelList"/>
    <dgm:cxn modelId="{5D4A386A-9D2E-47E5-B3A2-E183B3A1F834}" type="presParOf" srcId="{A5B4BCDC-B8FA-4F31-8DAD-870F893B4BA5}" destId="{2957AD94-4CDF-44AD-8FED-A4F9521CE3D4}" srcOrd="2" destOrd="0" presId="urn:microsoft.com/office/officeart/2018/5/layout/IconLeafLabelList"/>
    <dgm:cxn modelId="{BF59FEAF-E9B8-4BA2-808A-604639AF73BE}" type="presParOf" srcId="{A5B4BCDC-B8FA-4F31-8DAD-870F893B4BA5}" destId="{23FD98BA-7E95-4D53-B6B6-B0A0453EE287}" srcOrd="3" destOrd="0" presId="urn:microsoft.com/office/officeart/2018/5/layout/IconLeafLabelList"/>
    <dgm:cxn modelId="{B66A5248-DF26-4D5B-8B30-1F828CB598C7}" type="presParOf" srcId="{CE2386BE-61E0-4B4E-A483-3D206DAD2D98}" destId="{553BDE86-FB74-47C8-88F5-40326CFCECB5}" srcOrd="3" destOrd="0" presId="urn:microsoft.com/office/officeart/2018/5/layout/IconLeafLabelList"/>
    <dgm:cxn modelId="{7C1E5C06-DE85-433A-9BCC-0FFE02C468E3}" type="presParOf" srcId="{CE2386BE-61E0-4B4E-A483-3D206DAD2D98}" destId="{D0E5E282-5D8D-4DC7-ADBC-27A039CBB973}" srcOrd="4" destOrd="0" presId="urn:microsoft.com/office/officeart/2018/5/layout/IconLeafLabelList"/>
    <dgm:cxn modelId="{272141EF-84CC-49CC-B595-E9C0FB10A458}" type="presParOf" srcId="{D0E5E282-5D8D-4DC7-ADBC-27A039CBB973}" destId="{0559F8EA-8E93-4A80-AF18-9173466BCC91}" srcOrd="0" destOrd="0" presId="urn:microsoft.com/office/officeart/2018/5/layout/IconLeafLabelList"/>
    <dgm:cxn modelId="{78652F50-D7B2-43FC-8220-D394C5A7EBBF}" type="presParOf" srcId="{D0E5E282-5D8D-4DC7-ADBC-27A039CBB973}" destId="{91587EE7-E4EC-430D-A3A2-755FD0FD5399}" srcOrd="1" destOrd="0" presId="urn:microsoft.com/office/officeart/2018/5/layout/IconLeafLabelList"/>
    <dgm:cxn modelId="{7B9F77FA-95A1-426E-8BF8-230453A6EAB8}" type="presParOf" srcId="{D0E5E282-5D8D-4DC7-ADBC-27A039CBB973}" destId="{3DFBC64F-D07C-4D2F-A214-38A5BF9D5865}" srcOrd="2" destOrd="0" presId="urn:microsoft.com/office/officeart/2018/5/layout/IconLeafLabelList"/>
    <dgm:cxn modelId="{98C6C33E-6CD4-48E4-85A4-E288D3B29493}" type="presParOf" srcId="{D0E5E282-5D8D-4DC7-ADBC-27A039CBB973}" destId="{B6FC6B4F-50CE-4125-BE4F-BF8375A06A1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D0C56-3B9E-4996-AE70-4BCF02BAB39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8180883-7C38-4464-8CBE-53ABA0520D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diagnostic tool enhances workplace efficiency by reducing the time needed to test and evaluate boiler controls and fans.</a:t>
          </a:r>
        </a:p>
      </dgm:t>
    </dgm:pt>
    <dgm:pt modelId="{FC719504-17AE-4770-8FF1-4732F69D28CF}" type="parTrans" cxnId="{9B634B5A-C1F0-4F1E-A4E0-C18BB1851429}">
      <dgm:prSet/>
      <dgm:spPr/>
      <dgm:t>
        <a:bodyPr/>
        <a:lstStyle/>
        <a:p>
          <a:endParaRPr lang="en-US"/>
        </a:p>
      </dgm:t>
    </dgm:pt>
    <dgm:pt modelId="{7F1534F0-8BB9-4981-AAFA-7C8844F9F67A}" type="sibTrans" cxnId="{9B634B5A-C1F0-4F1E-A4E0-C18BB1851429}">
      <dgm:prSet/>
      <dgm:spPr/>
      <dgm:t>
        <a:bodyPr/>
        <a:lstStyle/>
        <a:p>
          <a:endParaRPr lang="en-US"/>
        </a:p>
      </dgm:t>
    </dgm:pt>
    <dgm:pt modelId="{F3CE2212-CD78-4845-9A76-6C3C5D2244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improvement primarily enhances the diagnostic process by helping to streamline testing and troubleshooting of fan and control systems.</a:t>
          </a:r>
          <a:endParaRPr lang="en-US">
            <a:highlight>
              <a:srgbClr val="FFFF00"/>
            </a:highlight>
          </a:endParaRPr>
        </a:p>
      </dgm:t>
    </dgm:pt>
    <dgm:pt modelId="{01712B64-4D68-4899-8556-89A2941A9918}" type="parTrans" cxnId="{AE98AD06-887D-4A59-AB08-3FC97B504BBC}">
      <dgm:prSet/>
      <dgm:spPr/>
      <dgm:t>
        <a:bodyPr/>
        <a:lstStyle/>
        <a:p>
          <a:endParaRPr lang="en-US"/>
        </a:p>
      </dgm:t>
    </dgm:pt>
    <dgm:pt modelId="{F4AF7C9E-9D93-49D0-BC30-01978523D217}" type="sibTrans" cxnId="{AE98AD06-887D-4A59-AB08-3FC97B504BBC}">
      <dgm:prSet/>
      <dgm:spPr/>
      <dgm:t>
        <a:bodyPr/>
        <a:lstStyle/>
        <a:p>
          <a:endParaRPr lang="en-US"/>
        </a:p>
      </dgm:t>
    </dgm:pt>
    <dgm:pt modelId="{73B1B8F4-0BCC-4F1C-AE39-A86FDCC350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Additionally, the tool establishes a solid baseline product that can be further customized with additional modes for various applications.</a:t>
          </a:r>
        </a:p>
      </dgm:t>
    </dgm:pt>
    <dgm:pt modelId="{66E62AA3-D55D-4A7E-9F50-3EA647A34FE4}" type="parTrans" cxnId="{4A095E7B-6705-410A-B0CA-36BED838649E}">
      <dgm:prSet/>
      <dgm:spPr/>
      <dgm:t>
        <a:bodyPr/>
        <a:lstStyle/>
        <a:p>
          <a:endParaRPr lang="en-US"/>
        </a:p>
      </dgm:t>
    </dgm:pt>
    <dgm:pt modelId="{19549327-BB75-4393-99F2-7302F7DC4CF0}" type="sibTrans" cxnId="{4A095E7B-6705-410A-B0CA-36BED838649E}">
      <dgm:prSet/>
      <dgm:spPr/>
      <dgm:t>
        <a:bodyPr/>
        <a:lstStyle/>
        <a:p>
          <a:endParaRPr lang="en-US"/>
        </a:p>
      </dgm:t>
    </dgm:pt>
    <dgm:pt modelId="{7908DD1A-9C2F-4B89-A7DC-A3BCBFD49469}" type="pres">
      <dgm:prSet presAssocID="{E37D0C56-3B9E-4996-AE70-4BCF02BAB390}" presName="root" presStyleCnt="0">
        <dgm:presLayoutVars>
          <dgm:dir/>
          <dgm:resizeHandles val="exact"/>
        </dgm:presLayoutVars>
      </dgm:prSet>
      <dgm:spPr/>
    </dgm:pt>
    <dgm:pt modelId="{18E97BA8-4A37-4937-99BF-44A2F177284D}" type="pres">
      <dgm:prSet presAssocID="{B8180883-7C38-4464-8CBE-53ABA0520DB8}" presName="compNode" presStyleCnt="0"/>
      <dgm:spPr/>
    </dgm:pt>
    <dgm:pt modelId="{2145419C-496E-4FC8-8404-CF9E5EF077D6}" type="pres">
      <dgm:prSet presAssocID="{B8180883-7C38-4464-8CBE-53ABA0520DB8}" presName="bgRect" presStyleLbl="bgShp" presStyleIdx="0" presStyleCnt="3"/>
      <dgm:spPr/>
    </dgm:pt>
    <dgm:pt modelId="{CA67A022-198F-482F-9FF2-57551434965E}" type="pres">
      <dgm:prSet presAssocID="{B8180883-7C38-4464-8CBE-53ABA0520D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CBDFF24-2F5B-4B1E-B536-27FE5D23E018}" type="pres">
      <dgm:prSet presAssocID="{B8180883-7C38-4464-8CBE-53ABA0520DB8}" presName="spaceRect" presStyleCnt="0"/>
      <dgm:spPr/>
    </dgm:pt>
    <dgm:pt modelId="{4936DA5D-61C3-4A12-BB99-E76CA55AC991}" type="pres">
      <dgm:prSet presAssocID="{B8180883-7C38-4464-8CBE-53ABA0520DB8}" presName="parTx" presStyleLbl="revTx" presStyleIdx="0" presStyleCnt="3">
        <dgm:presLayoutVars>
          <dgm:chMax val="0"/>
          <dgm:chPref val="0"/>
        </dgm:presLayoutVars>
      </dgm:prSet>
      <dgm:spPr/>
    </dgm:pt>
    <dgm:pt modelId="{A6168014-544F-41F0-BEFF-1C404BBA5961}" type="pres">
      <dgm:prSet presAssocID="{7F1534F0-8BB9-4981-AAFA-7C8844F9F67A}" presName="sibTrans" presStyleCnt="0"/>
      <dgm:spPr/>
    </dgm:pt>
    <dgm:pt modelId="{2198845D-9A7C-4E0F-9C25-16113A11FDE0}" type="pres">
      <dgm:prSet presAssocID="{F3CE2212-CD78-4845-9A76-6C3C5D2244A3}" presName="compNode" presStyleCnt="0"/>
      <dgm:spPr/>
    </dgm:pt>
    <dgm:pt modelId="{08485F6B-5E25-43DA-B35B-7AC89942F054}" type="pres">
      <dgm:prSet presAssocID="{F3CE2212-CD78-4845-9A76-6C3C5D2244A3}" presName="bgRect" presStyleLbl="bgShp" presStyleIdx="1" presStyleCnt="3"/>
      <dgm:spPr/>
    </dgm:pt>
    <dgm:pt modelId="{7D4AB95E-782A-413A-BDE1-A4960D3CE2A9}" type="pres">
      <dgm:prSet presAssocID="{F3CE2212-CD78-4845-9A76-6C3C5D2244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BDE2FE9A-E777-4E67-9AB4-DBBA958ACB9B}" type="pres">
      <dgm:prSet presAssocID="{F3CE2212-CD78-4845-9A76-6C3C5D2244A3}" presName="spaceRect" presStyleCnt="0"/>
      <dgm:spPr/>
    </dgm:pt>
    <dgm:pt modelId="{F7F4AE51-4254-4A30-8307-D58975F261AE}" type="pres">
      <dgm:prSet presAssocID="{F3CE2212-CD78-4845-9A76-6C3C5D2244A3}" presName="parTx" presStyleLbl="revTx" presStyleIdx="1" presStyleCnt="3">
        <dgm:presLayoutVars>
          <dgm:chMax val="0"/>
          <dgm:chPref val="0"/>
        </dgm:presLayoutVars>
      </dgm:prSet>
      <dgm:spPr/>
    </dgm:pt>
    <dgm:pt modelId="{C6407362-740C-4F9C-BF86-B8CD60647A48}" type="pres">
      <dgm:prSet presAssocID="{F4AF7C9E-9D93-49D0-BC30-01978523D217}" presName="sibTrans" presStyleCnt="0"/>
      <dgm:spPr/>
    </dgm:pt>
    <dgm:pt modelId="{2F23CD5D-3F3D-408B-B0FB-945FD124DF15}" type="pres">
      <dgm:prSet presAssocID="{73B1B8F4-0BCC-4F1C-AE39-A86FDCC35093}" presName="compNode" presStyleCnt="0"/>
      <dgm:spPr/>
    </dgm:pt>
    <dgm:pt modelId="{272FBC6C-52AB-4889-803C-B92FDC44C562}" type="pres">
      <dgm:prSet presAssocID="{73B1B8F4-0BCC-4F1C-AE39-A86FDCC35093}" presName="bgRect" presStyleLbl="bgShp" presStyleIdx="2" presStyleCnt="3"/>
      <dgm:spPr/>
    </dgm:pt>
    <dgm:pt modelId="{C9A284AF-B235-4104-909D-2EBE1EA5BC20}" type="pres">
      <dgm:prSet presAssocID="{73B1B8F4-0BCC-4F1C-AE39-A86FDCC350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2F651C7-507D-4B97-A417-25886727C67F}" type="pres">
      <dgm:prSet presAssocID="{73B1B8F4-0BCC-4F1C-AE39-A86FDCC35093}" presName="spaceRect" presStyleCnt="0"/>
      <dgm:spPr/>
    </dgm:pt>
    <dgm:pt modelId="{27AB8E59-EDBC-4D15-8C7B-42EAD8E3FF2E}" type="pres">
      <dgm:prSet presAssocID="{73B1B8F4-0BCC-4F1C-AE39-A86FDCC3509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3ED0A03-F4B9-42BE-AED6-719A9FDC6083}" type="presOf" srcId="{73B1B8F4-0BCC-4F1C-AE39-A86FDCC35093}" destId="{27AB8E59-EDBC-4D15-8C7B-42EAD8E3FF2E}" srcOrd="0" destOrd="0" presId="urn:microsoft.com/office/officeart/2018/2/layout/IconVerticalSolidList"/>
    <dgm:cxn modelId="{AE98AD06-887D-4A59-AB08-3FC97B504BBC}" srcId="{E37D0C56-3B9E-4996-AE70-4BCF02BAB390}" destId="{F3CE2212-CD78-4845-9A76-6C3C5D2244A3}" srcOrd="1" destOrd="0" parTransId="{01712B64-4D68-4899-8556-89A2941A9918}" sibTransId="{F4AF7C9E-9D93-49D0-BC30-01978523D217}"/>
    <dgm:cxn modelId="{56AA4F5F-2C5A-4363-899B-320FFC612B34}" type="presOf" srcId="{B8180883-7C38-4464-8CBE-53ABA0520DB8}" destId="{4936DA5D-61C3-4A12-BB99-E76CA55AC991}" srcOrd="0" destOrd="0" presId="urn:microsoft.com/office/officeart/2018/2/layout/IconVerticalSolidList"/>
    <dgm:cxn modelId="{9B634B5A-C1F0-4F1E-A4E0-C18BB1851429}" srcId="{E37D0C56-3B9E-4996-AE70-4BCF02BAB390}" destId="{B8180883-7C38-4464-8CBE-53ABA0520DB8}" srcOrd="0" destOrd="0" parTransId="{FC719504-17AE-4770-8FF1-4732F69D28CF}" sibTransId="{7F1534F0-8BB9-4981-AAFA-7C8844F9F67A}"/>
    <dgm:cxn modelId="{4A095E7B-6705-410A-B0CA-36BED838649E}" srcId="{E37D0C56-3B9E-4996-AE70-4BCF02BAB390}" destId="{73B1B8F4-0BCC-4F1C-AE39-A86FDCC35093}" srcOrd="2" destOrd="0" parTransId="{66E62AA3-D55D-4A7E-9F50-3EA647A34FE4}" sibTransId="{19549327-BB75-4393-99F2-7302F7DC4CF0}"/>
    <dgm:cxn modelId="{60ECD595-5BEF-4F8A-8C72-AC5D48E92346}" type="presOf" srcId="{F3CE2212-CD78-4845-9A76-6C3C5D2244A3}" destId="{F7F4AE51-4254-4A30-8307-D58975F261AE}" srcOrd="0" destOrd="0" presId="urn:microsoft.com/office/officeart/2018/2/layout/IconVerticalSolidList"/>
    <dgm:cxn modelId="{1AD86DB6-E14A-43B6-BD52-BCC60B0DDF58}" type="presOf" srcId="{E37D0C56-3B9E-4996-AE70-4BCF02BAB390}" destId="{7908DD1A-9C2F-4B89-A7DC-A3BCBFD49469}" srcOrd="0" destOrd="0" presId="urn:microsoft.com/office/officeart/2018/2/layout/IconVerticalSolidList"/>
    <dgm:cxn modelId="{AEA3ABE6-E252-4305-86DD-D849B9229323}" type="presParOf" srcId="{7908DD1A-9C2F-4B89-A7DC-A3BCBFD49469}" destId="{18E97BA8-4A37-4937-99BF-44A2F177284D}" srcOrd="0" destOrd="0" presId="urn:microsoft.com/office/officeart/2018/2/layout/IconVerticalSolidList"/>
    <dgm:cxn modelId="{A850A8A5-90CE-4467-A8CC-933C2856B78C}" type="presParOf" srcId="{18E97BA8-4A37-4937-99BF-44A2F177284D}" destId="{2145419C-496E-4FC8-8404-CF9E5EF077D6}" srcOrd="0" destOrd="0" presId="urn:microsoft.com/office/officeart/2018/2/layout/IconVerticalSolidList"/>
    <dgm:cxn modelId="{64C77968-2951-4279-9442-2A72B42144DD}" type="presParOf" srcId="{18E97BA8-4A37-4937-99BF-44A2F177284D}" destId="{CA67A022-198F-482F-9FF2-57551434965E}" srcOrd="1" destOrd="0" presId="urn:microsoft.com/office/officeart/2018/2/layout/IconVerticalSolidList"/>
    <dgm:cxn modelId="{32439FEC-49CB-44E6-BEAD-B1AD31BA8BBC}" type="presParOf" srcId="{18E97BA8-4A37-4937-99BF-44A2F177284D}" destId="{BCBDFF24-2F5B-4B1E-B536-27FE5D23E018}" srcOrd="2" destOrd="0" presId="urn:microsoft.com/office/officeart/2018/2/layout/IconVerticalSolidList"/>
    <dgm:cxn modelId="{94CB95ED-1647-4C4D-B258-89AD92F02401}" type="presParOf" srcId="{18E97BA8-4A37-4937-99BF-44A2F177284D}" destId="{4936DA5D-61C3-4A12-BB99-E76CA55AC991}" srcOrd="3" destOrd="0" presId="urn:microsoft.com/office/officeart/2018/2/layout/IconVerticalSolidList"/>
    <dgm:cxn modelId="{9DB0C69C-9C80-4F24-A324-10D204B4A3B1}" type="presParOf" srcId="{7908DD1A-9C2F-4B89-A7DC-A3BCBFD49469}" destId="{A6168014-544F-41F0-BEFF-1C404BBA5961}" srcOrd="1" destOrd="0" presId="urn:microsoft.com/office/officeart/2018/2/layout/IconVerticalSolidList"/>
    <dgm:cxn modelId="{69583F5E-5900-44E3-9101-EA6F47C9374F}" type="presParOf" srcId="{7908DD1A-9C2F-4B89-A7DC-A3BCBFD49469}" destId="{2198845D-9A7C-4E0F-9C25-16113A11FDE0}" srcOrd="2" destOrd="0" presId="urn:microsoft.com/office/officeart/2018/2/layout/IconVerticalSolidList"/>
    <dgm:cxn modelId="{17B89A51-2CF4-4E00-A683-9AAF867EAA06}" type="presParOf" srcId="{2198845D-9A7C-4E0F-9C25-16113A11FDE0}" destId="{08485F6B-5E25-43DA-B35B-7AC89942F054}" srcOrd="0" destOrd="0" presId="urn:microsoft.com/office/officeart/2018/2/layout/IconVerticalSolidList"/>
    <dgm:cxn modelId="{26A66FBF-4F68-48E5-9AFB-D5E8EF9B7737}" type="presParOf" srcId="{2198845D-9A7C-4E0F-9C25-16113A11FDE0}" destId="{7D4AB95E-782A-413A-BDE1-A4960D3CE2A9}" srcOrd="1" destOrd="0" presId="urn:microsoft.com/office/officeart/2018/2/layout/IconVerticalSolidList"/>
    <dgm:cxn modelId="{92482C64-4757-4482-83A5-BB4F591233C5}" type="presParOf" srcId="{2198845D-9A7C-4E0F-9C25-16113A11FDE0}" destId="{BDE2FE9A-E777-4E67-9AB4-DBBA958ACB9B}" srcOrd="2" destOrd="0" presId="urn:microsoft.com/office/officeart/2018/2/layout/IconVerticalSolidList"/>
    <dgm:cxn modelId="{77E1091C-83C6-4007-A031-DAB7657DB7E4}" type="presParOf" srcId="{2198845D-9A7C-4E0F-9C25-16113A11FDE0}" destId="{F7F4AE51-4254-4A30-8307-D58975F261AE}" srcOrd="3" destOrd="0" presId="urn:microsoft.com/office/officeart/2018/2/layout/IconVerticalSolidList"/>
    <dgm:cxn modelId="{CAC3BAC3-CE47-4A94-8CDB-3638B0D49507}" type="presParOf" srcId="{7908DD1A-9C2F-4B89-A7DC-A3BCBFD49469}" destId="{C6407362-740C-4F9C-BF86-B8CD60647A48}" srcOrd="3" destOrd="0" presId="urn:microsoft.com/office/officeart/2018/2/layout/IconVerticalSolidList"/>
    <dgm:cxn modelId="{146BB438-6163-4277-B79D-4251EEC03950}" type="presParOf" srcId="{7908DD1A-9C2F-4B89-A7DC-A3BCBFD49469}" destId="{2F23CD5D-3F3D-408B-B0FB-945FD124DF15}" srcOrd="4" destOrd="0" presId="urn:microsoft.com/office/officeart/2018/2/layout/IconVerticalSolidList"/>
    <dgm:cxn modelId="{A87EB949-C158-405C-87A4-6A8C50632263}" type="presParOf" srcId="{2F23CD5D-3F3D-408B-B0FB-945FD124DF15}" destId="{272FBC6C-52AB-4889-803C-B92FDC44C562}" srcOrd="0" destOrd="0" presId="urn:microsoft.com/office/officeart/2018/2/layout/IconVerticalSolidList"/>
    <dgm:cxn modelId="{9D4F1E1E-5283-4576-9557-C9FB7057818D}" type="presParOf" srcId="{2F23CD5D-3F3D-408B-B0FB-945FD124DF15}" destId="{C9A284AF-B235-4104-909D-2EBE1EA5BC20}" srcOrd="1" destOrd="0" presId="urn:microsoft.com/office/officeart/2018/2/layout/IconVerticalSolidList"/>
    <dgm:cxn modelId="{41C57380-9886-49DD-A93E-CB581F685C77}" type="presParOf" srcId="{2F23CD5D-3F3D-408B-B0FB-945FD124DF15}" destId="{92F651C7-507D-4B97-A417-25886727C67F}" srcOrd="2" destOrd="0" presId="urn:microsoft.com/office/officeart/2018/2/layout/IconVerticalSolidList"/>
    <dgm:cxn modelId="{CCE2CA27-8522-4F92-B59D-ACE9B22850F8}" type="presParOf" srcId="{2F23CD5D-3F3D-408B-B0FB-945FD124DF15}" destId="{27AB8E59-EDBC-4D15-8C7B-42EAD8E3FF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2DE5F9-34F8-4B74-BE29-85B273C8FFF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87C252A-BDD2-4C70-BAAB-8945AE12B3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diagnostic tool shall have the hardware to accomplish the Fan Simulation Mode, the Fan Driving Mode, and the Monitoring Mode. </a:t>
          </a:r>
        </a:p>
      </dgm:t>
    </dgm:pt>
    <dgm:pt modelId="{79A98761-C339-4576-BAE8-F872B0D5976B}" type="parTrans" cxnId="{3F3B57B1-5739-4193-A75B-3E9BC22EFD10}">
      <dgm:prSet/>
      <dgm:spPr/>
      <dgm:t>
        <a:bodyPr/>
        <a:lstStyle/>
        <a:p>
          <a:endParaRPr lang="en-US"/>
        </a:p>
      </dgm:t>
    </dgm:pt>
    <dgm:pt modelId="{3D142921-BA3D-4B9A-9D9A-32F48048C876}" type="sibTrans" cxnId="{3F3B57B1-5739-4193-A75B-3E9BC22EFD10}">
      <dgm:prSet/>
      <dgm:spPr/>
      <dgm:t>
        <a:bodyPr/>
        <a:lstStyle/>
        <a:p>
          <a:endParaRPr lang="en-US"/>
        </a:p>
      </dgm:t>
    </dgm:pt>
    <dgm:pt modelId="{476F20E3-A265-41BA-AAF6-08A0F51BAF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diagnostic tool shall allow the user to select one of the three modes, only the Fan Simulation mode will be functional. </a:t>
          </a:r>
        </a:p>
      </dgm:t>
    </dgm:pt>
    <dgm:pt modelId="{91F53B72-441A-409E-B2D9-7EDC45C0E94A}" type="parTrans" cxnId="{17BFC351-ECD1-4BA1-963E-EAD2B41BACE6}">
      <dgm:prSet/>
      <dgm:spPr/>
      <dgm:t>
        <a:bodyPr/>
        <a:lstStyle/>
        <a:p>
          <a:endParaRPr lang="en-US"/>
        </a:p>
      </dgm:t>
    </dgm:pt>
    <dgm:pt modelId="{1FDAA86C-9F71-439C-A865-3B81AA895355}" type="sibTrans" cxnId="{17BFC351-ECD1-4BA1-963E-EAD2B41BACE6}">
      <dgm:prSet/>
      <dgm:spPr/>
      <dgm:t>
        <a:bodyPr/>
        <a:lstStyle/>
        <a:p>
          <a:endParaRPr lang="en-US"/>
        </a:p>
      </dgm:t>
    </dgm:pt>
    <dgm:pt modelId="{1C370991-F0AA-4F15-A6EB-9CBDCF5495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diagnostic tool shall have an LCD screen that will display the PWM signal, tachometer signal, and user interface .</a:t>
          </a:r>
        </a:p>
      </dgm:t>
    </dgm:pt>
    <dgm:pt modelId="{0A44C82E-C23A-4462-BDFB-8DF379BAEA61}" type="parTrans" cxnId="{0E3D983B-0F1C-490E-B8C0-0451D1EAD30F}">
      <dgm:prSet/>
      <dgm:spPr/>
      <dgm:t>
        <a:bodyPr/>
        <a:lstStyle/>
        <a:p>
          <a:endParaRPr lang="en-US"/>
        </a:p>
      </dgm:t>
    </dgm:pt>
    <dgm:pt modelId="{F3DBE292-2564-4D04-9214-5B1DDE2BFDC8}" type="sibTrans" cxnId="{0E3D983B-0F1C-490E-B8C0-0451D1EAD30F}">
      <dgm:prSet/>
      <dgm:spPr/>
      <dgm:t>
        <a:bodyPr/>
        <a:lstStyle/>
        <a:p>
          <a:endParaRPr lang="en-US"/>
        </a:p>
      </dgm:t>
    </dgm:pt>
    <dgm:pt modelId="{D27BB969-334A-4E1E-B2DF-EB8A02735B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diagnostic tool will have buttons for the user to adjust which mode and/or the parameters for that mode. </a:t>
          </a:r>
        </a:p>
      </dgm:t>
    </dgm:pt>
    <dgm:pt modelId="{553FDC9B-401F-4078-874D-9E71BD7C2306}" type="parTrans" cxnId="{0719A6BF-828B-47EF-83AA-3BD797868E9D}">
      <dgm:prSet/>
      <dgm:spPr/>
      <dgm:t>
        <a:bodyPr/>
        <a:lstStyle/>
        <a:p>
          <a:endParaRPr lang="en-US"/>
        </a:p>
      </dgm:t>
    </dgm:pt>
    <dgm:pt modelId="{603614FC-F866-4162-8313-54E9E401F9F4}" type="sibTrans" cxnId="{0719A6BF-828B-47EF-83AA-3BD797868E9D}">
      <dgm:prSet/>
      <dgm:spPr/>
      <dgm:t>
        <a:bodyPr/>
        <a:lstStyle/>
        <a:p>
          <a:endParaRPr lang="en-US"/>
        </a:p>
      </dgm:t>
    </dgm:pt>
    <dgm:pt modelId="{4F970980-2E8C-4D85-B4FA-A7BF0FE8BE79}" type="pres">
      <dgm:prSet presAssocID="{D72DE5F9-34F8-4B74-BE29-85B273C8FFF6}" presName="root" presStyleCnt="0">
        <dgm:presLayoutVars>
          <dgm:dir/>
          <dgm:resizeHandles val="exact"/>
        </dgm:presLayoutVars>
      </dgm:prSet>
      <dgm:spPr/>
    </dgm:pt>
    <dgm:pt modelId="{1ED36739-B959-4BA6-AD22-C63C9D8E4181}" type="pres">
      <dgm:prSet presAssocID="{687C252A-BDD2-4C70-BAAB-8945AE12B337}" presName="compNode" presStyleCnt="0"/>
      <dgm:spPr/>
    </dgm:pt>
    <dgm:pt modelId="{2AB6382A-4A9D-46C9-88F8-3714E4E40230}" type="pres">
      <dgm:prSet presAssocID="{687C252A-BDD2-4C70-BAAB-8945AE12B337}" presName="bgRect" presStyleLbl="bgShp" presStyleIdx="0" presStyleCnt="4"/>
      <dgm:spPr/>
    </dgm:pt>
    <dgm:pt modelId="{14557DB5-1C2A-4383-B8BD-7B1E51ACA135}" type="pres">
      <dgm:prSet presAssocID="{687C252A-BDD2-4C70-BAAB-8945AE12B3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FB453BC-E8A8-47DC-B57D-72F6EFEE9925}" type="pres">
      <dgm:prSet presAssocID="{687C252A-BDD2-4C70-BAAB-8945AE12B337}" presName="spaceRect" presStyleCnt="0"/>
      <dgm:spPr/>
    </dgm:pt>
    <dgm:pt modelId="{AD139970-2AB7-4BD4-A4A9-3F270401DB40}" type="pres">
      <dgm:prSet presAssocID="{687C252A-BDD2-4C70-BAAB-8945AE12B337}" presName="parTx" presStyleLbl="revTx" presStyleIdx="0" presStyleCnt="4">
        <dgm:presLayoutVars>
          <dgm:chMax val="0"/>
          <dgm:chPref val="0"/>
        </dgm:presLayoutVars>
      </dgm:prSet>
      <dgm:spPr/>
    </dgm:pt>
    <dgm:pt modelId="{6783EF3F-45F7-4B7C-9953-9D0033078FB8}" type="pres">
      <dgm:prSet presAssocID="{3D142921-BA3D-4B9A-9D9A-32F48048C876}" presName="sibTrans" presStyleCnt="0"/>
      <dgm:spPr/>
    </dgm:pt>
    <dgm:pt modelId="{10555B35-EBEF-451F-B569-3E3F4DF6335E}" type="pres">
      <dgm:prSet presAssocID="{476F20E3-A265-41BA-AAF6-08A0F51BAF1D}" presName="compNode" presStyleCnt="0"/>
      <dgm:spPr/>
    </dgm:pt>
    <dgm:pt modelId="{B426454A-3CC3-4AC7-B15E-8FDC8950E6D2}" type="pres">
      <dgm:prSet presAssocID="{476F20E3-A265-41BA-AAF6-08A0F51BAF1D}" presName="bgRect" presStyleLbl="bgShp" presStyleIdx="1" presStyleCnt="4"/>
      <dgm:spPr/>
    </dgm:pt>
    <dgm:pt modelId="{6807EB47-8F49-4BD3-AB2A-B43D8D333F4F}" type="pres">
      <dgm:prSet presAssocID="{476F20E3-A265-41BA-AAF6-08A0F51BAF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4A64349-B657-4DC3-A686-CB852C3841AE}" type="pres">
      <dgm:prSet presAssocID="{476F20E3-A265-41BA-AAF6-08A0F51BAF1D}" presName="spaceRect" presStyleCnt="0"/>
      <dgm:spPr/>
    </dgm:pt>
    <dgm:pt modelId="{F67A3E5F-57AB-4CBC-9B9A-9DBA830C8433}" type="pres">
      <dgm:prSet presAssocID="{476F20E3-A265-41BA-AAF6-08A0F51BAF1D}" presName="parTx" presStyleLbl="revTx" presStyleIdx="1" presStyleCnt="4">
        <dgm:presLayoutVars>
          <dgm:chMax val="0"/>
          <dgm:chPref val="0"/>
        </dgm:presLayoutVars>
      </dgm:prSet>
      <dgm:spPr/>
    </dgm:pt>
    <dgm:pt modelId="{982C31A7-9EE6-462D-8D6A-319477E5222B}" type="pres">
      <dgm:prSet presAssocID="{1FDAA86C-9F71-439C-A865-3B81AA895355}" presName="sibTrans" presStyleCnt="0"/>
      <dgm:spPr/>
    </dgm:pt>
    <dgm:pt modelId="{E110DC4C-F3BE-41BF-9149-0A98EA87ECFF}" type="pres">
      <dgm:prSet presAssocID="{1C370991-F0AA-4F15-A6EB-9CBDCF5495CA}" presName="compNode" presStyleCnt="0"/>
      <dgm:spPr/>
    </dgm:pt>
    <dgm:pt modelId="{6F507C9B-4C61-4DCC-8B85-7CA7FE23BC51}" type="pres">
      <dgm:prSet presAssocID="{1C370991-F0AA-4F15-A6EB-9CBDCF5495CA}" presName="bgRect" presStyleLbl="bgShp" presStyleIdx="2" presStyleCnt="4"/>
      <dgm:spPr/>
    </dgm:pt>
    <dgm:pt modelId="{A550162E-1EDF-41C5-821A-6161E54C409E}" type="pres">
      <dgm:prSet presAssocID="{1C370991-F0AA-4F15-A6EB-9CBDCF5495C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A9063D26-DD42-4CD7-A223-5ED9905626B8}" type="pres">
      <dgm:prSet presAssocID="{1C370991-F0AA-4F15-A6EB-9CBDCF5495CA}" presName="spaceRect" presStyleCnt="0"/>
      <dgm:spPr/>
    </dgm:pt>
    <dgm:pt modelId="{92FB4B3E-8F9D-43B6-BCC9-A1B43C929B24}" type="pres">
      <dgm:prSet presAssocID="{1C370991-F0AA-4F15-A6EB-9CBDCF5495CA}" presName="parTx" presStyleLbl="revTx" presStyleIdx="2" presStyleCnt="4">
        <dgm:presLayoutVars>
          <dgm:chMax val="0"/>
          <dgm:chPref val="0"/>
        </dgm:presLayoutVars>
      </dgm:prSet>
      <dgm:spPr/>
    </dgm:pt>
    <dgm:pt modelId="{8CCB0D94-B680-404D-8553-557241D96570}" type="pres">
      <dgm:prSet presAssocID="{F3DBE292-2564-4D04-9214-5B1DDE2BFDC8}" presName="sibTrans" presStyleCnt="0"/>
      <dgm:spPr/>
    </dgm:pt>
    <dgm:pt modelId="{3563A5E0-77C8-4469-80A0-894951674FD9}" type="pres">
      <dgm:prSet presAssocID="{D27BB969-334A-4E1E-B2DF-EB8A02735B8D}" presName="compNode" presStyleCnt="0"/>
      <dgm:spPr/>
    </dgm:pt>
    <dgm:pt modelId="{DEC5FD0E-48AE-42AB-A626-64E751F85EE7}" type="pres">
      <dgm:prSet presAssocID="{D27BB969-334A-4E1E-B2DF-EB8A02735B8D}" presName="bgRect" presStyleLbl="bgShp" presStyleIdx="3" presStyleCnt="4"/>
      <dgm:spPr/>
    </dgm:pt>
    <dgm:pt modelId="{AD27E90D-A109-4CF7-BEC1-32B07D3C3D1C}" type="pres">
      <dgm:prSet presAssocID="{D27BB969-334A-4E1E-B2DF-EB8A02735B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470F6F0-F5DC-4BD4-8AF3-9F4C2D72CF1C}" type="pres">
      <dgm:prSet presAssocID="{D27BB969-334A-4E1E-B2DF-EB8A02735B8D}" presName="spaceRect" presStyleCnt="0"/>
      <dgm:spPr/>
    </dgm:pt>
    <dgm:pt modelId="{B472ECE8-E029-4022-8A18-F003165DC827}" type="pres">
      <dgm:prSet presAssocID="{D27BB969-334A-4E1E-B2DF-EB8A02735B8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E3D983B-0F1C-490E-B8C0-0451D1EAD30F}" srcId="{D72DE5F9-34F8-4B74-BE29-85B273C8FFF6}" destId="{1C370991-F0AA-4F15-A6EB-9CBDCF5495CA}" srcOrd="2" destOrd="0" parTransId="{0A44C82E-C23A-4462-BDFB-8DF379BAEA61}" sibTransId="{F3DBE292-2564-4D04-9214-5B1DDE2BFDC8}"/>
    <dgm:cxn modelId="{C9F3515B-F9E7-4CCF-B66E-FE4D9DED6E6B}" type="presOf" srcId="{476F20E3-A265-41BA-AAF6-08A0F51BAF1D}" destId="{F67A3E5F-57AB-4CBC-9B9A-9DBA830C8433}" srcOrd="0" destOrd="0" presId="urn:microsoft.com/office/officeart/2018/2/layout/IconVerticalSolidList"/>
    <dgm:cxn modelId="{AA108447-3B4E-4837-BB8A-D59E710C3B73}" type="presOf" srcId="{D27BB969-334A-4E1E-B2DF-EB8A02735B8D}" destId="{B472ECE8-E029-4022-8A18-F003165DC827}" srcOrd="0" destOrd="0" presId="urn:microsoft.com/office/officeart/2018/2/layout/IconVerticalSolidList"/>
    <dgm:cxn modelId="{2091E94D-D461-4FF0-9171-79F372CD9526}" type="presOf" srcId="{D72DE5F9-34F8-4B74-BE29-85B273C8FFF6}" destId="{4F970980-2E8C-4D85-B4FA-A7BF0FE8BE79}" srcOrd="0" destOrd="0" presId="urn:microsoft.com/office/officeart/2018/2/layout/IconVerticalSolidList"/>
    <dgm:cxn modelId="{17BFC351-ECD1-4BA1-963E-EAD2B41BACE6}" srcId="{D72DE5F9-34F8-4B74-BE29-85B273C8FFF6}" destId="{476F20E3-A265-41BA-AAF6-08A0F51BAF1D}" srcOrd="1" destOrd="0" parTransId="{91F53B72-441A-409E-B2D9-7EDC45C0E94A}" sibTransId="{1FDAA86C-9F71-439C-A865-3B81AA895355}"/>
    <dgm:cxn modelId="{B9BFC37B-71BC-4A6E-ABD1-EF3ABD883AB5}" type="presOf" srcId="{687C252A-BDD2-4C70-BAAB-8945AE12B337}" destId="{AD139970-2AB7-4BD4-A4A9-3F270401DB40}" srcOrd="0" destOrd="0" presId="urn:microsoft.com/office/officeart/2018/2/layout/IconVerticalSolidList"/>
    <dgm:cxn modelId="{4FBC2C98-401A-41B1-BC1D-35DF112898BD}" type="presOf" srcId="{1C370991-F0AA-4F15-A6EB-9CBDCF5495CA}" destId="{92FB4B3E-8F9D-43B6-BCC9-A1B43C929B24}" srcOrd="0" destOrd="0" presId="urn:microsoft.com/office/officeart/2018/2/layout/IconVerticalSolidList"/>
    <dgm:cxn modelId="{3F3B57B1-5739-4193-A75B-3E9BC22EFD10}" srcId="{D72DE5F9-34F8-4B74-BE29-85B273C8FFF6}" destId="{687C252A-BDD2-4C70-BAAB-8945AE12B337}" srcOrd="0" destOrd="0" parTransId="{79A98761-C339-4576-BAE8-F872B0D5976B}" sibTransId="{3D142921-BA3D-4B9A-9D9A-32F48048C876}"/>
    <dgm:cxn modelId="{0719A6BF-828B-47EF-83AA-3BD797868E9D}" srcId="{D72DE5F9-34F8-4B74-BE29-85B273C8FFF6}" destId="{D27BB969-334A-4E1E-B2DF-EB8A02735B8D}" srcOrd="3" destOrd="0" parTransId="{553FDC9B-401F-4078-874D-9E71BD7C2306}" sibTransId="{603614FC-F866-4162-8313-54E9E401F9F4}"/>
    <dgm:cxn modelId="{E26D3C49-957A-4BA2-AE00-A94B9516AE98}" type="presParOf" srcId="{4F970980-2E8C-4D85-B4FA-A7BF0FE8BE79}" destId="{1ED36739-B959-4BA6-AD22-C63C9D8E4181}" srcOrd="0" destOrd="0" presId="urn:microsoft.com/office/officeart/2018/2/layout/IconVerticalSolidList"/>
    <dgm:cxn modelId="{7225864F-15E7-48D0-AF70-1DCFFF235537}" type="presParOf" srcId="{1ED36739-B959-4BA6-AD22-C63C9D8E4181}" destId="{2AB6382A-4A9D-46C9-88F8-3714E4E40230}" srcOrd="0" destOrd="0" presId="urn:microsoft.com/office/officeart/2018/2/layout/IconVerticalSolidList"/>
    <dgm:cxn modelId="{39C4AEC8-72E0-4E90-998C-CE82E33AC4E7}" type="presParOf" srcId="{1ED36739-B959-4BA6-AD22-C63C9D8E4181}" destId="{14557DB5-1C2A-4383-B8BD-7B1E51ACA135}" srcOrd="1" destOrd="0" presId="urn:microsoft.com/office/officeart/2018/2/layout/IconVerticalSolidList"/>
    <dgm:cxn modelId="{37693D0C-F377-4298-A9B0-1999C6806394}" type="presParOf" srcId="{1ED36739-B959-4BA6-AD22-C63C9D8E4181}" destId="{4FB453BC-E8A8-47DC-B57D-72F6EFEE9925}" srcOrd="2" destOrd="0" presId="urn:microsoft.com/office/officeart/2018/2/layout/IconVerticalSolidList"/>
    <dgm:cxn modelId="{57196CE5-BE4F-429B-B413-2CC8AA510E8D}" type="presParOf" srcId="{1ED36739-B959-4BA6-AD22-C63C9D8E4181}" destId="{AD139970-2AB7-4BD4-A4A9-3F270401DB40}" srcOrd="3" destOrd="0" presId="urn:microsoft.com/office/officeart/2018/2/layout/IconVerticalSolidList"/>
    <dgm:cxn modelId="{1C51EA7B-6B6E-42F9-8CCD-ED8EFEAD0EDD}" type="presParOf" srcId="{4F970980-2E8C-4D85-B4FA-A7BF0FE8BE79}" destId="{6783EF3F-45F7-4B7C-9953-9D0033078FB8}" srcOrd="1" destOrd="0" presId="urn:microsoft.com/office/officeart/2018/2/layout/IconVerticalSolidList"/>
    <dgm:cxn modelId="{A2AD7713-B548-4F9E-80BF-61B4D5489A69}" type="presParOf" srcId="{4F970980-2E8C-4D85-B4FA-A7BF0FE8BE79}" destId="{10555B35-EBEF-451F-B569-3E3F4DF6335E}" srcOrd="2" destOrd="0" presId="urn:microsoft.com/office/officeart/2018/2/layout/IconVerticalSolidList"/>
    <dgm:cxn modelId="{59EFF2A9-68BD-4BA4-BCE4-487E55C9D1BA}" type="presParOf" srcId="{10555B35-EBEF-451F-B569-3E3F4DF6335E}" destId="{B426454A-3CC3-4AC7-B15E-8FDC8950E6D2}" srcOrd="0" destOrd="0" presId="urn:microsoft.com/office/officeart/2018/2/layout/IconVerticalSolidList"/>
    <dgm:cxn modelId="{DDE861C2-82AB-4E6A-9F70-3D545BC19FD3}" type="presParOf" srcId="{10555B35-EBEF-451F-B569-3E3F4DF6335E}" destId="{6807EB47-8F49-4BD3-AB2A-B43D8D333F4F}" srcOrd="1" destOrd="0" presId="urn:microsoft.com/office/officeart/2018/2/layout/IconVerticalSolidList"/>
    <dgm:cxn modelId="{649B531B-4BE5-42B9-8304-E6C1F05E6CA4}" type="presParOf" srcId="{10555B35-EBEF-451F-B569-3E3F4DF6335E}" destId="{54A64349-B657-4DC3-A686-CB852C3841AE}" srcOrd="2" destOrd="0" presId="urn:microsoft.com/office/officeart/2018/2/layout/IconVerticalSolidList"/>
    <dgm:cxn modelId="{371F2182-3B53-4692-AF79-CADA6639CAED}" type="presParOf" srcId="{10555B35-EBEF-451F-B569-3E3F4DF6335E}" destId="{F67A3E5F-57AB-4CBC-9B9A-9DBA830C8433}" srcOrd="3" destOrd="0" presId="urn:microsoft.com/office/officeart/2018/2/layout/IconVerticalSolidList"/>
    <dgm:cxn modelId="{3D5D4C20-99B8-45CB-AAE5-AAFB6CBCDE0B}" type="presParOf" srcId="{4F970980-2E8C-4D85-B4FA-A7BF0FE8BE79}" destId="{982C31A7-9EE6-462D-8D6A-319477E5222B}" srcOrd="3" destOrd="0" presId="urn:microsoft.com/office/officeart/2018/2/layout/IconVerticalSolidList"/>
    <dgm:cxn modelId="{DC2CACDD-2351-4FAB-8218-15529A831C12}" type="presParOf" srcId="{4F970980-2E8C-4D85-B4FA-A7BF0FE8BE79}" destId="{E110DC4C-F3BE-41BF-9149-0A98EA87ECFF}" srcOrd="4" destOrd="0" presId="urn:microsoft.com/office/officeart/2018/2/layout/IconVerticalSolidList"/>
    <dgm:cxn modelId="{A58FBA5F-7F64-4835-8DBF-7C661F9EEA35}" type="presParOf" srcId="{E110DC4C-F3BE-41BF-9149-0A98EA87ECFF}" destId="{6F507C9B-4C61-4DCC-8B85-7CA7FE23BC51}" srcOrd="0" destOrd="0" presId="urn:microsoft.com/office/officeart/2018/2/layout/IconVerticalSolidList"/>
    <dgm:cxn modelId="{A250A889-84CB-48CD-9CFB-5E735CCAA854}" type="presParOf" srcId="{E110DC4C-F3BE-41BF-9149-0A98EA87ECFF}" destId="{A550162E-1EDF-41C5-821A-6161E54C409E}" srcOrd="1" destOrd="0" presId="urn:microsoft.com/office/officeart/2018/2/layout/IconVerticalSolidList"/>
    <dgm:cxn modelId="{050CD981-B422-45B4-9F51-D18D0CC64FB4}" type="presParOf" srcId="{E110DC4C-F3BE-41BF-9149-0A98EA87ECFF}" destId="{A9063D26-DD42-4CD7-A223-5ED9905626B8}" srcOrd="2" destOrd="0" presId="urn:microsoft.com/office/officeart/2018/2/layout/IconVerticalSolidList"/>
    <dgm:cxn modelId="{64840F8C-1A6C-4EC1-A68A-BE595B797EB8}" type="presParOf" srcId="{E110DC4C-F3BE-41BF-9149-0A98EA87ECFF}" destId="{92FB4B3E-8F9D-43B6-BCC9-A1B43C929B24}" srcOrd="3" destOrd="0" presId="urn:microsoft.com/office/officeart/2018/2/layout/IconVerticalSolidList"/>
    <dgm:cxn modelId="{E845BE8B-C89E-4313-8594-CAC18FF67C8C}" type="presParOf" srcId="{4F970980-2E8C-4D85-B4FA-A7BF0FE8BE79}" destId="{8CCB0D94-B680-404D-8553-557241D96570}" srcOrd="5" destOrd="0" presId="urn:microsoft.com/office/officeart/2018/2/layout/IconVerticalSolidList"/>
    <dgm:cxn modelId="{B8A1A769-C4B4-4577-BB5E-797011B1386A}" type="presParOf" srcId="{4F970980-2E8C-4D85-B4FA-A7BF0FE8BE79}" destId="{3563A5E0-77C8-4469-80A0-894951674FD9}" srcOrd="6" destOrd="0" presId="urn:microsoft.com/office/officeart/2018/2/layout/IconVerticalSolidList"/>
    <dgm:cxn modelId="{233A6C8A-EAAE-447D-899D-61D0E7DEF957}" type="presParOf" srcId="{3563A5E0-77C8-4469-80A0-894951674FD9}" destId="{DEC5FD0E-48AE-42AB-A626-64E751F85EE7}" srcOrd="0" destOrd="0" presId="urn:microsoft.com/office/officeart/2018/2/layout/IconVerticalSolidList"/>
    <dgm:cxn modelId="{8EDA684D-BCAA-4871-BA50-71AD5BF6E7CE}" type="presParOf" srcId="{3563A5E0-77C8-4469-80A0-894951674FD9}" destId="{AD27E90D-A109-4CF7-BEC1-32B07D3C3D1C}" srcOrd="1" destOrd="0" presId="urn:microsoft.com/office/officeart/2018/2/layout/IconVerticalSolidList"/>
    <dgm:cxn modelId="{63146F7C-8233-45A5-95FE-57DC3683E3C3}" type="presParOf" srcId="{3563A5E0-77C8-4469-80A0-894951674FD9}" destId="{A470F6F0-F5DC-4BD4-8AF3-9F4C2D72CF1C}" srcOrd="2" destOrd="0" presId="urn:microsoft.com/office/officeart/2018/2/layout/IconVerticalSolidList"/>
    <dgm:cxn modelId="{C4205019-BDDE-4199-8072-C17EBE5AD1AF}" type="presParOf" srcId="{3563A5E0-77C8-4469-80A0-894951674FD9}" destId="{B472ECE8-E029-4022-8A18-F003165DC8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DE25FD-1607-48DB-9BCC-E3840012C00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DA4BC9A-78B7-490F-AFCA-F7126D473D99}">
      <dgm:prSet/>
      <dgm:spPr/>
      <dgm:t>
        <a:bodyPr/>
        <a:lstStyle/>
        <a:p>
          <a:r>
            <a:rPr lang="en-US"/>
            <a:t>Subsystems</a:t>
          </a:r>
        </a:p>
      </dgm:t>
    </dgm:pt>
    <dgm:pt modelId="{CC3413B4-9B23-42EA-95A9-79D200C294ED}" type="parTrans" cxnId="{DFEB3D3B-EF99-406F-B451-A1047B0A0165}">
      <dgm:prSet/>
      <dgm:spPr/>
      <dgm:t>
        <a:bodyPr/>
        <a:lstStyle/>
        <a:p>
          <a:endParaRPr lang="en-US"/>
        </a:p>
      </dgm:t>
    </dgm:pt>
    <dgm:pt modelId="{6280A195-8984-491B-9B99-DFE915CD9949}" type="sibTrans" cxnId="{DFEB3D3B-EF99-406F-B451-A1047B0A0165}">
      <dgm:prSet/>
      <dgm:spPr/>
      <dgm:t>
        <a:bodyPr/>
        <a:lstStyle/>
        <a:p>
          <a:endParaRPr lang="en-US"/>
        </a:p>
      </dgm:t>
    </dgm:pt>
    <dgm:pt modelId="{D334A9C5-BFBD-4558-A5B0-445B58184F59}">
      <dgm:prSet/>
      <dgm:spPr/>
      <dgm:t>
        <a:bodyPr/>
        <a:lstStyle/>
        <a:p>
          <a:r>
            <a:rPr lang="en-US"/>
            <a:t>Power</a:t>
          </a:r>
        </a:p>
      </dgm:t>
    </dgm:pt>
    <dgm:pt modelId="{89EAB984-B542-44BB-B1AD-E38771E3555C}" type="parTrans" cxnId="{EE85D41C-F4DB-4621-A21E-4AFBF9464FBE}">
      <dgm:prSet/>
      <dgm:spPr/>
      <dgm:t>
        <a:bodyPr/>
        <a:lstStyle/>
        <a:p>
          <a:endParaRPr lang="en-US"/>
        </a:p>
      </dgm:t>
    </dgm:pt>
    <dgm:pt modelId="{1F3AEB7E-75E0-4BBC-9DFC-9207C8F05F96}" type="sibTrans" cxnId="{EE85D41C-F4DB-4621-A21E-4AFBF9464FBE}">
      <dgm:prSet/>
      <dgm:spPr/>
      <dgm:t>
        <a:bodyPr/>
        <a:lstStyle/>
        <a:p>
          <a:endParaRPr lang="en-US"/>
        </a:p>
      </dgm:t>
    </dgm:pt>
    <dgm:pt modelId="{FCD25897-5B48-45F5-8A78-DBFB8A1727E6}">
      <dgm:prSet/>
      <dgm:spPr/>
      <dgm:t>
        <a:bodyPr/>
        <a:lstStyle/>
        <a:p>
          <a:r>
            <a:rPr lang="en-US"/>
            <a:t>Microcontroller</a:t>
          </a:r>
        </a:p>
      </dgm:t>
    </dgm:pt>
    <dgm:pt modelId="{8888048C-7BA9-4340-A8D5-EDCC80510BF3}" type="parTrans" cxnId="{5B43585E-A81E-4B3A-ABAB-C1AB3540CF02}">
      <dgm:prSet/>
      <dgm:spPr/>
      <dgm:t>
        <a:bodyPr/>
        <a:lstStyle/>
        <a:p>
          <a:endParaRPr lang="en-US"/>
        </a:p>
      </dgm:t>
    </dgm:pt>
    <dgm:pt modelId="{857D7914-0410-46BD-9BE5-D6032D5DF137}" type="sibTrans" cxnId="{5B43585E-A81E-4B3A-ABAB-C1AB3540CF02}">
      <dgm:prSet/>
      <dgm:spPr/>
      <dgm:t>
        <a:bodyPr/>
        <a:lstStyle/>
        <a:p>
          <a:endParaRPr lang="en-US"/>
        </a:p>
      </dgm:t>
    </dgm:pt>
    <dgm:pt modelId="{34B32267-7FCC-4DBA-A77C-EABE39640C8F}">
      <dgm:prSet/>
      <dgm:spPr/>
      <dgm:t>
        <a:bodyPr/>
        <a:lstStyle/>
        <a:p>
          <a:r>
            <a:rPr lang="en-US" dirty="0"/>
            <a:t>Interface</a:t>
          </a:r>
        </a:p>
      </dgm:t>
    </dgm:pt>
    <dgm:pt modelId="{8DFFD604-1E41-4DB7-9C77-A8E41D8BA639}" type="parTrans" cxnId="{6C65933F-4304-4D00-8191-1FE7D8CBDFE5}">
      <dgm:prSet/>
      <dgm:spPr/>
      <dgm:t>
        <a:bodyPr/>
        <a:lstStyle/>
        <a:p>
          <a:endParaRPr lang="en-US"/>
        </a:p>
      </dgm:t>
    </dgm:pt>
    <dgm:pt modelId="{9449E73A-BD1A-4FC0-A405-5DC1D9604478}" type="sibTrans" cxnId="{6C65933F-4304-4D00-8191-1FE7D8CBDFE5}">
      <dgm:prSet/>
      <dgm:spPr/>
      <dgm:t>
        <a:bodyPr/>
        <a:lstStyle/>
        <a:p>
          <a:endParaRPr lang="en-US"/>
        </a:p>
      </dgm:t>
    </dgm:pt>
    <dgm:pt modelId="{5B78F6CD-F218-412E-8B16-9D2996015641}">
      <dgm:prSet/>
      <dgm:spPr/>
      <dgm:t>
        <a:bodyPr/>
        <a:lstStyle/>
        <a:p>
          <a:r>
            <a:rPr lang="en-US"/>
            <a:t>Memory</a:t>
          </a:r>
        </a:p>
      </dgm:t>
    </dgm:pt>
    <dgm:pt modelId="{00E5D371-BC80-4E51-9E1E-8E24BEAD0B90}" type="parTrans" cxnId="{B2B13D01-EF8F-4CCB-A1B9-4A704B63FB22}">
      <dgm:prSet/>
      <dgm:spPr/>
      <dgm:t>
        <a:bodyPr/>
        <a:lstStyle/>
        <a:p>
          <a:endParaRPr lang="en-US"/>
        </a:p>
      </dgm:t>
    </dgm:pt>
    <dgm:pt modelId="{7F45B367-1B2E-4CBB-9CE9-E095E7F6999F}" type="sibTrans" cxnId="{B2B13D01-EF8F-4CCB-A1B9-4A704B63FB22}">
      <dgm:prSet/>
      <dgm:spPr/>
      <dgm:t>
        <a:bodyPr/>
        <a:lstStyle/>
        <a:p>
          <a:endParaRPr lang="en-US"/>
        </a:p>
      </dgm:t>
    </dgm:pt>
    <dgm:pt modelId="{69054456-AF61-43C2-BD6E-34C4D973EAFB}">
      <dgm:prSet/>
      <dgm:spPr/>
      <dgm:t>
        <a:bodyPr/>
        <a:lstStyle/>
        <a:p>
          <a:r>
            <a:rPr lang="en-US"/>
            <a:t>Pre-Processing</a:t>
          </a:r>
        </a:p>
      </dgm:t>
    </dgm:pt>
    <dgm:pt modelId="{52CA8BBA-49F3-4B75-9DC3-3A0A10E9FA7A}" type="parTrans" cxnId="{944B4B38-F82B-4411-8A08-4E32EE8A9CCE}">
      <dgm:prSet/>
      <dgm:spPr/>
      <dgm:t>
        <a:bodyPr/>
        <a:lstStyle/>
        <a:p>
          <a:endParaRPr lang="en-US"/>
        </a:p>
      </dgm:t>
    </dgm:pt>
    <dgm:pt modelId="{D1B956AE-8EC4-41B5-B0B6-BF965E32C123}" type="sibTrans" cxnId="{944B4B38-F82B-4411-8A08-4E32EE8A9CCE}">
      <dgm:prSet/>
      <dgm:spPr/>
      <dgm:t>
        <a:bodyPr/>
        <a:lstStyle/>
        <a:p>
          <a:endParaRPr lang="en-US"/>
        </a:p>
      </dgm:t>
    </dgm:pt>
    <dgm:pt modelId="{C0AF18E1-5E26-475A-AED0-8680C20BC053}">
      <dgm:prSet/>
      <dgm:spPr/>
      <dgm:t>
        <a:bodyPr/>
        <a:lstStyle/>
        <a:p>
          <a:r>
            <a:rPr lang="en-US" dirty="0"/>
            <a:t>Post-Processing</a:t>
          </a:r>
        </a:p>
      </dgm:t>
    </dgm:pt>
    <dgm:pt modelId="{1F0D41DA-5DC6-4CAE-B7C3-9A48CA329C8D}" type="parTrans" cxnId="{C70B521B-AE3F-48AF-8442-28B21FD4E482}">
      <dgm:prSet/>
      <dgm:spPr/>
      <dgm:t>
        <a:bodyPr/>
        <a:lstStyle/>
        <a:p>
          <a:endParaRPr lang="en-US"/>
        </a:p>
      </dgm:t>
    </dgm:pt>
    <dgm:pt modelId="{1E89BF74-42CE-4987-8F66-F3EF0AAC6BEE}" type="sibTrans" cxnId="{C70B521B-AE3F-48AF-8442-28B21FD4E482}">
      <dgm:prSet/>
      <dgm:spPr/>
      <dgm:t>
        <a:bodyPr/>
        <a:lstStyle/>
        <a:p>
          <a:endParaRPr lang="en-US"/>
        </a:p>
      </dgm:t>
    </dgm:pt>
    <dgm:pt modelId="{3C881D69-7B67-486A-AC7D-DC95B5CD2720}">
      <dgm:prSet/>
      <dgm:spPr/>
      <dgm:t>
        <a:bodyPr/>
        <a:lstStyle/>
        <a:p>
          <a:r>
            <a:rPr lang="en-US" dirty="0"/>
            <a:t>Case &amp; Ports and Buttons</a:t>
          </a:r>
        </a:p>
      </dgm:t>
    </dgm:pt>
    <dgm:pt modelId="{801D7AB3-5A29-41D9-BF58-53D6B4243F6D}" type="parTrans" cxnId="{2027B797-259A-407E-8240-FF937398525F}">
      <dgm:prSet/>
      <dgm:spPr/>
    </dgm:pt>
    <dgm:pt modelId="{78C5DB6A-BA92-4B84-B1B9-4C784FE029BE}" type="sibTrans" cxnId="{2027B797-259A-407E-8240-FF937398525F}">
      <dgm:prSet/>
      <dgm:spPr/>
    </dgm:pt>
    <dgm:pt modelId="{9BD6FB26-182B-46B9-A0B0-C3DE4BC0F073}" type="pres">
      <dgm:prSet presAssocID="{BADE25FD-1607-48DB-9BCC-E3840012C00C}" presName="linear" presStyleCnt="0">
        <dgm:presLayoutVars>
          <dgm:animLvl val="lvl"/>
          <dgm:resizeHandles val="exact"/>
        </dgm:presLayoutVars>
      </dgm:prSet>
      <dgm:spPr/>
    </dgm:pt>
    <dgm:pt modelId="{852931D5-C9D1-46A8-B57D-C2152D5462E0}" type="pres">
      <dgm:prSet presAssocID="{1DA4BC9A-78B7-490F-AFCA-F7126D473D9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55D5207-A43B-47B5-AD9E-B3754BC17C44}" type="pres">
      <dgm:prSet presAssocID="{1DA4BC9A-78B7-490F-AFCA-F7126D473D9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2B13D01-EF8F-4CCB-A1B9-4A704B63FB22}" srcId="{1DA4BC9A-78B7-490F-AFCA-F7126D473D99}" destId="{5B78F6CD-F218-412E-8B16-9D2996015641}" srcOrd="3" destOrd="0" parTransId="{00E5D371-BC80-4E51-9E1E-8E24BEAD0B90}" sibTransId="{7F45B367-1B2E-4CBB-9CE9-E095E7F6999F}"/>
    <dgm:cxn modelId="{1976B90F-F6A9-4F4E-9DC0-5ABDD8A818D1}" type="presOf" srcId="{C0AF18E1-5E26-475A-AED0-8680C20BC053}" destId="{355D5207-A43B-47B5-AD9E-B3754BC17C44}" srcOrd="0" destOrd="5" presId="urn:microsoft.com/office/officeart/2005/8/layout/vList2"/>
    <dgm:cxn modelId="{C70B521B-AE3F-48AF-8442-28B21FD4E482}" srcId="{1DA4BC9A-78B7-490F-AFCA-F7126D473D99}" destId="{C0AF18E1-5E26-475A-AED0-8680C20BC053}" srcOrd="5" destOrd="0" parTransId="{1F0D41DA-5DC6-4CAE-B7C3-9A48CA329C8D}" sibTransId="{1E89BF74-42CE-4987-8F66-F3EF0AAC6BEE}"/>
    <dgm:cxn modelId="{EE85D41C-F4DB-4621-A21E-4AFBF9464FBE}" srcId="{1DA4BC9A-78B7-490F-AFCA-F7126D473D99}" destId="{D334A9C5-BFBD-4558-A5B0-445B58184F59}" srcOrd="0" destOrd="0" parTransId="{89EAB984-B542-44BB-B1AD-E38771E3555C}" sibTransId="{1F3AEB7E-75E0-4BBC-9DFC-9207C8F05F96}"/>
    <dgm:cxn modelId="{944B4B38-F82B-4411-8A08-4E32EE8A9CCE}" srcId="{1DA4BC9A-78B7-490F-AFCA-F7126D473D99}" destId="{69054456-AF61-43C2-BD6E-34C4D973EAFB}" srcOrd="4" destOrd="0" parTransId="{52CA8BBA-49F3-4B75-9DC3-3A0A10E9FA7A}" sibTransId="{D1B956AE-8EC4-41B5-B0B6-BF965E32C123}"/>
    <dgm:cxn modelId="{DFEB3D3B-EF99-406F-B451-A1047B0A0165}" srcId="{BADE25FD-1607-48DB-9BCC-E3840012C00C}" destId="{1DA4BC9A-78B7-490F-AFCA-F7126D473D99}" srcOrd="0" destOrd="0" parTransId="{CC3413B4-9B23-42EA-95A9-79D200C294ED}" sibTransId="{6280A195-8984-491B-9B99-DFE915CD9949}"/>
    <dgm:cxn modelId="{C469753B-3CB3-4E1D-97F1-28966E93F644}" type="presOf" srcId="{3C881D69-7B67-486A-AC7D-DC95B5CD2720}" destId="{355D5207-A43B-47B5-AD9E-B3754BC17C44}" srcOrd="0" destOrd="6" presId="urn:microsoft.com/office/officeart/2005/8/layout/vList2"/>
    <dgm:cxn modelId="{6C65933F-4304-4D00-8191-1FE7D8CBDFE5}" srcId="{1DA4BC9A-78B7-490F-AFCA-F7126D473D99}" destId="{34B32267-7FCC-4DBA-A77C-EABE39640C8F}" srcOrd="2" destOrd="0" parTransId="{8DFFD604-1E41-4DB7-9C77-A8E41D8BA639}" sibTransId="{9449E73A-BD1A-4FC0-A405-5DC1D9604478}"/>
    <dgm:cxn modelId="{66EAF45B-3334-4701-9584-620009ECCCB2}" type="presOf" srcId="{5B78F6CD-F218-412E-8B16-9D2996015641}" destId="{355D5207-A43B-47B5-AD9E-B3754BC17C44}" srcOrd="0" destOrd="3" presId="urn:microsoft.com/office/officeart/2005/8/layout/vList2"/>
    <dgm:cxn modelId="{5B43585E-A81E-4B3A-ABAB-C1AB3540CF02}" srcId="{1DA4BC9A-78B7-490F-AFCA-F7126D473D99}" destId="{FCD25897-5B48-45F5-8A78-DBFB8A1727E6}" srcOrd="1" destOrd="0" parTransId="{8888048C-7BA9-4340-A8D5-EDCC80510BF3}" sibTransId="{857D7914-0410-46BD-9BE5-D6032D5DF137}"/>
    <dgm:cxn modelId="{6B4F124D-7F2F-4A1C-A6C4-02E86B883E00}" type="presOf" srcId="{1DA4BC9A-78B7-490F-AFCA-F7126D473D99}" destId="{852931D5-C9D1-46A8-B57D-C2152D5462E0}" srcOrd="0" destOrd="0" presId="urn:microsoft.com/office/officeart/2005/8/layout/vList2"/>
    <dgm:cxn modelId="{E2D50E88-5613-490E-A1A4-81AD5BEF2445}" type="presOf" srcId="{34B32267-7FCC-4DBA-A77C-EABE39640C8F}" destId="{355D5207-A43B-47B5-AD9E-B3754BC17C44}" srcOrd="0" destOrd="2" presId="urn:microsoft.com/office/officeart/2005/8/layout/vList2"/>
    <dgm:cxn modelId="{2027B797-259A-407E-8240-FF937398525F}" srcId="{1DA4BC9A-78B7-490F-AFCA-F7126D473D99}" destId="{3C881D69-7B67-486A-AC7D-DC95B5CD2720}" srcOrd="6" destOrd="0" parTransId="{801D7AB3-5A29-41D9-BF58-53D6B4243F6D}" sibTransId="{78C5DB6A-BA92-4B84-B1B9-4C784FE029BE}"/>
    <dgm:cxn modelId="{69A5F2B2-5DB5-4842-9E4C-2C93BDDA8AFE}" type="presOf" srcId="{D334A9C5-BFBD-4558-A5B0-445B58184F59}" destId="{355D5207-A43B-47B5-AD9E-B3754BC17C44}" srcOrd="0" destOrd="0" presId="urn:microsoft.com/office/officeart/2005/8/layout/vList2"/>
    <dgm:cxn modelId="{0EE6E3B5-3E48-4D2D-A459-D566CBC99496}" type="presOf" srcId="{FCD25897-5B48-45F5-8A78-DBFB8A1727E6}" destId="{355D5207-A43B-47B5-AD9E-B3754BC17C44}" srcOrd="0" destOrd="1" presId="urn:microsoft.com/office/officeart/2005/8/layout/vList2"/>
    <dgm:cxn modelId="{557475BA-831F-4A74-9E16-A676CA4779D4}" type="presOf" srcId="{69054456-AF61-43C2-BD6E-34C4D973EAFB}" destId="{355D5207-A43B-47B5-AD9E-B3754BC17C44}" srcOrd="0" destOrd="4" presId="urn:microsoft.com/office/officeart/2005/8/layout/vList2"/>
    <dgm:cxn modelId="{3F7060C1-853C-431C-97ED-4E3A2C36A479}" type="presOf" srcId="{BADE25FD-1607-48DB-9BCC-E3840012C00C}" destId="{9BD6FB26-182B-46B9-A0B0-C3DE4BC0F073}" srcOrd="0" destOrd="0" presId="urn:microsoft.com/office/officeart/2005/8/layout/vList2"/>
    <dgm:cxn modelId="{7E98DD1A-A77A-45B5-A349-82127E685AD2}" type="presParOf" srcId="{9BD6FB26-182B-46B9-A0B0-C3DE4BC0F073}" destId="{852931D5-C9D1-46A8-B57D-C2152D5462E0}" srcOrd="0" destOrd="0" presId="urn:microsoft.com/office/officeart/2005/8/layout/vList2"/>
    <dgm:cxn modelId="{15C7B31B-D2FF-4FFC-891C-A5200B39EE53}" type="presParOf" srcId="{9BD6FB26-182B-46B9-A0B0-C3DE4BC0F073}" destId="{355D5207-A43B-47B5-AD9E-B3754BC17C4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77A662-8D9A-4E96-B8B0-07DF294195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42AA3B-3FCD-4BC7-832A-26DCC510AF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Phase</a:t>
          </a:r>
        </a:p>
      </dgm:t>
    </dgm:pt>
    <dgm:pt modelId="{AB8A7E21-AD79-4AE6-B6C8-A94B8E846820}" type="parTrans" cxnId="{3BCB0CEF-505E-42BD-93B7-CB4F2C9814E4}">
      <dgm:prSet/>
      <dgm:spPr/>
      <dgm:t>
        <a:bodyPr/>
        <a:lstStyle/>
        <a:p>
          <a:endParaRPr lang="en-US"/>
        </a:p>
      </dgm:t>
    </dgm:pt>
    <dgm:pt modelId="{3D311F2F-19FE-43A8-A109-0A176B27CD8F}" type="sibTrans" cxnId="{3BCB0CEF-505E-42BD-93B7-CB4F2C9814E4}">
      <dgm:prSet/>
      <dgm:spPr/>
      <dgm:t>
        <a:bodyPr/>
        <a:lstStyle/>
        <a:p>
          <a:endParaRPr lang="en-US"/>
        </a:p>
      </dgm:t>
    </dgm:pt>
    <dgm:pt modelId="{1677E776-D040-4129-BE37-3A392564FC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 Phase </a:t>
          </a:r>
        </a:p>
      </dgm:t>
    </dgm:pt>
    <dgm:pt modelId="{6CBCC5A7-2251-4910-BE76-CD5A50EAC5C8}" type="parTrans" cxnId="{5ADB6348-D32E-41CA-9D2C-6FC1B79EAF58}">
      <dgm:prSet/>
      <dgm:spPr/>
      <dgm:t>
        <a:bodyPr/>
        <a:lstStyle/>
        <a:p>
          <a:endParaRPr lang="en-US"/>
        </a:p>
      </dgm:t>
    </dgm:pt>
    <dgm:pt modelId="{976C5794-84C3-4FCC-9951-2B2DF6890798}" type="sibTrans" cxnId="{5ADB6348-D32E-41CA-9D2C-6FC1B79EAF58}">
      <dgm:prSet/>
      <dgm:spPr/>
      <dgm:t>
        <a:bodyPr/>
        <a:lstStyle/>
        <a:p>
          <a:endParaRPr lang="en-US"/>
        </a:p>
      </dgm:t>
    </dgm:pt>
    <dgm:pt modelId="{2F58EB80-41E1-4EA2-B0AE-B05DAFA326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Doomsday</a:t>
          </a:r>
        </a:p>
      </dgm:t>
    </dgm:pt>
    <dgm:pt modelId="{C0463F36-8B0E-4FEE-8EF2-5938AC0F5404}" type="parTrans" cxnId="{8425FF71-500D-40AC-8471-E4163D3752B2}">
      <dgm:prSet/>
      <dgm:spPr/>
      <dgm:t>
        <a:bodyPr/>
        <a:lstStyle/>
        <a:p>
          <a:endParaRPr lang="en-US"/>
        </a:p>
      </dgm:t>
    </dgm:pt>
    <dgm:pt modelId="{0509D3F1-0168-4014-885F-9189A0FEB086}" type="sibTrans" cxnId="{8425FF71-500D-40AC-8471-E4163D3752B2}">
      <dgm:prSet/>
      <dgm:spPr/>
      <dgm:t>
        <a:bodyPr/>
        <a:lstStyle/>
        <a:p>
          <a:endParaRPr lang="en-US"/>
        </a:p>
      </dgm:t>
    </dgm:pt>
    <dgm:pt modelId="{C43EA5D8-4ED5-4288-B78A-9FAB9AA2CD42}" type="pres">
      <dgm:prSet presAssocID="{2D77A662-8D9A-4E96-B8B0-07DF294195D8}" presName="root" presStyleCnt="0">
        <dgm:presLayoutVars>
          <dgm:dir/>
          <dgm:resizeHandles val="exact"/>
        </dgm:presLayoutVars>
      </dgm:prSet>
      <dgm:spPr/>
    </dgm:pt>
    <dgm:pt modelId="{FC1E2C0D-CCDB-4B44-8893-A1079D2B2302}" type="pres">
      <dgm:prSet presAssocID="{1842AA3B-3FCD-4BC7-832A-26DCC510AFE2}" presName="compNode" presStyleCnt="0"/>
      <dgm:spPr/>
    </dgm:pt>
    <dgm:pt modelId="{35543F10-7BFE-4355-80FE-7DDEB62A5B02}" type="pres">
      <dgm:prSet presAssocID="{1842AA3B-3FCD-4BC7-832A-26DCC510AFE2}" presName="bgRect" presStyleLbl="bgShp" presStyleIdx="0" presStyleCnt="3"/>
      <dgm:spPr/>
    </dgm:pt>
    <dgm:pt modelId="{E4FA95FF-6353-47C4-9B1A-10E93445D060}" type="pres">
      <dgm:prSet presAssocID="{1842AA3B-3FCD-4BC7-832A-26DCC510AF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A8E07FA-537E-4934-8125-3477C5F588B4}" type="pres">
      <dgm:prSet presAssocID="{1842AA3B-3FCD-4BC7-832A-26DCC510AFE2}" presName="spaceRect" presStyleCnt="0"/>
      <dgm:spPr/>
    </dgm:pt>
    <dgm:pt modelId="{08197F4B-D9AA-4ADC-ACF6-642390DD3711}" type="pres">
      <dgm:prSet presAssocID="{1842AA3B-3FCD-4BC7-832A-26DCC510AFE2}" presName="parTx" presStyleLbl="revTx" presStyleIdx="0" presStyleCnt="3">
        <dgm:presLayoutVars>
          <dgm:chMax val="0"/>
          <dgm:chPref val="0"/>
        </dgm:presLayoutVars>
      </dgm:prSet>
      <dgm:spPr/>
    </dgm:pt>
    <dgm:pt modelId="{69AD58DB-6426-4EAD-94E5-2A5D20A76791}" type="pres">
      <dgm:prSet presAssocID="{3D311F2F-19FE-43A8-A109-0A176B27CD8F}" presName="sibTrans" presStyleCnt="0"/>
      <dgm:spPr/>
    </dgm:pt>
    <dgm:pt modelId="{AA96E4F6-6F32-4AC2-A8F9-A0668124049C}" type="pres">
      <dgm:prSet presAssocID="{1677E776-D040-4129-BE37-3A392564FCEC}" presName="compNode" presStyleCnt="0"/>
      <dgm:spPr/>
    </dgm:pt>
    <dgm:pt modelId="{4915A8F7-0FB1-4C11-AD2F-2F4A485F3072}" type="pres">
      <dgm:prSet presAssocID="{1677E776-D040-4129-BE37-3A392564FCEC}" presName="bgRect" presStyleLbl="bgShp" presStyleIdx="1" presStyleCnt="3"/>
      <dgm:spPr/>
    </dgm:pt>
    <dgm:pt modelId="{3A227B0C-9463-4C28-AC7E-E2F39BE2702F}" type="pres">
      <dgm:prSet presAssocID="{1677E776-D040-4129-BE37-3A392564FC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8848CC9-9C02-4E30-AAD3-DB2051B43F1E}" type="pres">
      <dgm:prSet presAssocID="{1677E776-D040-4129-BE37-3A392564FCEC}" presName="spaceRect" presStyleCnt="0"/>
      <dgm:spPr/>
    </dgm:pt>
    <dgm:pt modelId="{89AA8706-B5B5-446E-AD2E-52F81E3A8B57}" type="pres">
      <dgm:prSet presAssocID="{1677E776-D040-4129-BE37-3A392564FCEC}" presName="parTx" presStyleLbl="revTx" presStyleIdx="1" presStyleCnt="3">
        <dgm:presLayoutVars>
          <dgm:chMax val="0"/>
          <dgm:chPref val="0"/>
        </dgm:presLayoutVars>
      </dgm:prSet>
      <dgm:spPr/>
    </dgm:pt>
    <dgm:pt modelId="{94D96816-3CC2-4A76-861B-78A040C43CE4}" type="pres">
      <dgm:prSet presAssocID="{976C5794-84C3-4FCC-9951-2B2DF6890798}" presName="sibTrans" presStyleCnt="0"/>
      <dgm:spPr/>
    </dgm:pt>
    <dgm:pt modelId="{AF20611F-1961-4925-B795-A169B7871628}" type="pres">
      <dgm:prSet presAssocID="{2F58EB80-41E1-4EA2-B0AE-B05DAFA326B4}" presName="compNode" presStyleCnt="0"/>
      <dgm:spPr/>
    </dgm:pt>
    <dgm:pt modelId="{8EED9961-F2F8-4362-86D1-DCF030A6A569}" type="pres">
      <dgm:prSet presAssocID="{2F58EB80-41E1-4EA2-B0AE-B05DAFA326B4}" presName="bgRect" presStyleLbl="bgShp" presStyleIdx="2" presStyleCnt="3"/>
      <dgm:spPr/>
    </dgm:pt>
    <dgm:pt modelId="{4BB00B05-07D2-4DFC-9812-9838A62E1C2B}" type="pres">
      <dgm:prSet presAssocID="{2F58EB80-41E1-4EA2-B0AE-B05DAFA326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E4B7F143-383B-4087-B610-39F63981468C}" type="pres">
      <dgm:prSet presAssocID="{2F58EB80-41E1-4EA2-B0AE-B05DAFA326B4}" presName="spaceRect" presStyleCnt="0"/>
      <dgm:spPr/>
    </dgm:pt>
    <dgm:pt modelId="{0F737296-84D4-4EF2-B8EE-27BF08D2E344}" type="pres">
      <dgm:prSet presAssocID="{2F58EB80-41E1-4EA2-B0AE-B05DAFA326B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17BC116-E301-4BEF-BBE8-3F414180A807}" type="presOf" srcId="{1677E776-D040-4129-BE37-3A392564FCEC}" destId="{89AA8706-B5B5-446E-AD2E-52F81E3A8B57}" srcOrd="0" destOrd="0" presId="urn:microsoft.com/office/officeart/2018/2/layout/IconVerticalSolidList"/>
    <dgm:cxn modelId="{9C1B1842-D288-4E3C-BE96-521673EBD948}" type="presOf" srcId="{2D77A662-8D9A-4E96-B8B0-07DF294195D8}" destId="{C43EA5D8-4ED5-4288-B78A-9FAB9AA2CD42}" srcOrd="0" destOrd="0" presId="urn:microsoft.com/office/officeart/2018/2/layout/IconVerticalSolidList"/>
    <dgm:cxn modelId="{AE3D6065-46F2-4E12-B84A-8C4C7FACB1AF}" type="presOf" srcId="{1842AA3B-3FCD-4BC7-832A-26DCC510AFE2}" destId="{08197F4B-D9AA-4ADC-ACF6-642390DD3711}" srcOrd="0" destOrd="0" presId="urn:microsoft.com/office/officeart/2018/2/layout/IconVerticalSolidList"/>
    <dgm:cxn modelId="{5ADB6348-D32E-41CA-9D2C-6FC1B79EAF58}" srcId="{2D77A662-8D9A-4E96-B8B0-07DF294195D8}" destId="{1677E776-D040-4129-BE37-3A392564FCEC}" srcOrd="1" destOrd="0" parTransId="{6CBCC5A7-2251-4910-BE76-CD5A50EAC5C8}" sibTransId="{976C5794-84C3-4FCC-9951-2B2DF6890798}"/>
    <dgm:cxn modelId="{8425FF71-500D-40AC-8471-E4163D3752B2}" srcId="{2D77A662-8D9A-4E96-B8B0-07DF294195D8}" destId="{2F58EB80-41E1-4EA2-B0AE-B05DAFA326B4}" srcOrd="2" destOrd="0" parTransId="{C0463F36-8B0E-4FEE-8EF2-5938AC0F5404}" sibTransId="{0509D3F1-0168-4014-885F-9189A0FEB086}"/>
    <dgm:cxn modelId="{3BCB0CEF-505E-42BD-93B7-CB4F2C9814E4}" srcId="{2D77A662-8D9A-4E96-B8B0-07DF294195D8}" destId="{1842AA3B-3FCD-4BC7-832A-26DCC510AFE2}" srcOrd="0" destOrd="0" parTransId="{AB8A7E21-AD79-4AE6-B6C8-A94B8E846820}" sibTransId="{3D311F2F-19FE-43A8-A109-0A176B27CD8F}"/>
    <dgm:cxn modelId="{CA35BAF4-1769-40F5-A099-2AAB0695C800}" type="presOf" srcId="{2F58EB80-41E1-4EA2-B0AE-B05DAFA326B4}" destId="{0F737296-84D4-4EF2-B8EE-27BF08D2E344}" srcOrd="0" destOrd="0" presId="urn:microsoft.com/office/officeart/2018/2/layout/IconVerticalSolidList"/>
    <dgm:cxn modelId="{9D2074EF-74C1-438A-A22D-381318A771A4}" type="presParOf" srcId="{C43EA5D8-4ED5-4288-B78A-9FAB9AA2CD42}" destId="{FC1E2C0D-CCDB-4B44-8893-A1079D2B2302}" srcOrd="0" destOrd="0" presId="urn:microsoft.com/office/officeart/2018/2/layout/IconVerticalSolidList"/>
    <dgm:cxn modelId="{1F1F69FB-984A-42A0-BFC2-EB3962C48BD0}" type="presParOf" srcId="{FC1E2C0D-CCDB-4B44-8893-A1079D2B2302}" destId="{35543F10-7BFE-4355-80FE-7DDEB62A5B02}" srcOrd="0" destOrd="0" presId="urn:microsoft.com/office/officeart/2018/2/layout/IconVerticalSolidList"/>
    <dgm:cxn modelId="{4558A5D7-343B-40B5-A3D3-EAE89B11B739}" type="presParOf" srcId="{FC1E2C0D-CCDB-4B44-8893-A1079D2B2302}" destId="{E4FA95FF-6353-47C4-9B1A-10E93445D060}" srcOrd="1" destOrd="0" presId="urn:microsoft.com/office/officeart/2018/2/layout/IconVerticalSolidList"/>
    <dgm:cxn modelId="{823BB841-6F52-45CB-85A9-918CF2FC4EFF}" type="presParOf" srcId="{FC1E2C0D-CCDB-4B44-8893-A1079D2B2302}" destId="{1A8E07FA-537E-4934-8125-3477C5F588B4}" srcOrd="2" destOrd="0" presId="urn:microsoft.com/office/officeart/2018/2/layout/IconVerticalSolidList"/>
    <dgm:cxn modelId="{6FA4A01F-0E68-4B79-A403-54CC7C0EFA16}" type="presParOf" srcId="{FC1E2C0D-CCDB-4B44-8893-A1079D2B2302}" destId="{08197F4B-D9AA-4ADC-ACF6-642390DD3711}" srcOrd="3" destOrd="0" presId="urn:microsoft.com/office/officeart/2018/2/layout/IconVerticalSolidList"/>
    <dgm:cxn modelId="{DAE47876-476D-4309-A935-402DDB3D3AAF}" type="presParOf" srcId="{C43EA5D8-4ED5-4288-B78A-9FAB9AA2CD42}" destId="{69AD58DB-6426-4EAD-94E5-2A5D20A76791}" srcOrd="1" destOrd="0" presId="urn:microsoft.com/office/officeart/2018/2/layout/IconVerticalSolidList"/>
    <dgm:cxn modelId="{FDFF9B87-B450-4687-B4B5-7CC59C0192BC}" type="presParOf" srcId="{C43EA5D8-4ED5-4288-B78A-9FAB9AA2CD42}" destId="{AA96E4F6-6F32-4AC2-A8F9-A0668124049C}" srcOrd="2" destOrd="0" presId="urn:microsoft.com/office/officeart/2018/2/layout/IconVerticalSolidList"/>
    <dgm:cxn modelId="{A5E2A3C4-12C8-43D0-B6BD-22A034D7171D}" type="presParOf" srcId="{AA96E4F6-6F32-4AC2-A8F9-A0668124049C}" destId="{4915A8F7-0FB1-4C11-AD2F-2F4A485F3072}" srcOrd="0" destOrd="0" presId="urn:microsoft.com/office/officeart/2018/2/layout/IconVerticalSolidList"/>
    <dgm:cxn modelId="{0C713BC6-7FF5-47FC-9D11-05D85574762F}" type="presParOf" srcId="{AA96E4F6-6F32-4AC2-A8F9-A0668124049C}" destId="{3A227B0C-9463-4C28-AC7E-E2F39BE2702F}" srcOrd="1" destOrd="0" presId="urn:microsoft.com/office/officeart/2018/2/layout/IconVerticalSolidList"/>
    <dgm:cxn modelId="{CC25E9CD-24B2-40CE-AD7F-CACBB44FEA9A}" type="presParOf" srcId="{AA96E4F6-6F32-4AC2-A8F9-A0668124049C}" destId="{58848CC9-9C02-4E30-AAD3-DB2051B43F1E}" srcOrd="2" destOrd="0" presId="urn:microsoft.com/office/officeart/2018/2/layout/IconVerticalSolidList"/>
    <dgm:cxn modelId="{78C6D2DA-B550-4821-BB7F-931A1BABDC4E}" type="presParOf" srcId="{AA96E4F6-6F32-4AC2-A8F9-A0668124049C}" destId="{89AA8706-B5B5-446E-AD2E-52F81E3A8B57}" srcOrd="3" destOrd="0" presId="urn:microsoft.com/office/officeart/2018/2/layout/IconVerticalSolidList"/>
    <dgm:cxn modelId="{1D7C02F7-4D67-43D7-9C5F-D967A1435FF7}" type="presParOf" srcId="{C43EA5D8-4ED5-4288-B78A-9FAB9AA2CD42}" destId="{94D96816-3CC2-4A76-861B-78A040C43CE4}" srcOrd="3" destOrd="0" presId="urn:microsoft.com/office/officeart/2018/2/layout/IconVerticalSolidList"/>
    <dgm:cxn modelId="{992F1C78-FC04-4F32-B6C9-9045EFD55EE8}" type="presParOf" srcId="{C43EA5D8-4ED5-4288-B78A-9FAB9AA2CD42}" destId="{AF20611F-1961-4925-B795-A169B7871628}" srcOrd="4" destOrd="0" presId="urn:microsoft.com/office/officeart/2018/2/layout/IconVerticalSolidList"/>
    <dgm:cxn modelId="{CBC812C0-BDDB-43E7-8007-44FB4709DCB6}" type="presParOf" srcId="{AF20611F-1961-4925-B795-A169B7871628}" destId="{8EED9961-F2F8-4362-86D1-DCF030A6A569}" srcOrd="0" destOrd="0" presId="urn:microsoft.com/office/officeart/2018/2/layout/IconVerticalSolidList"/>
    <dgm:cxn modelId="{E110A4E9-B4B4-462E-9182-67DD4B657362}" type="presParOf" srcId="{AF20611F-1961-4925-B795-A169B7871628}" destId="{4BB00B05-07D2-4DFC-9812-9838A62E1C2B}" srcOrd="1" destOrd="0" presId="urn:microsoft.com/office/officeart/2018/2/layout/IconVerticalSolidList"/>
    <dgm:cxn modelId="{BDC4726B-37D4-4758-A219-2C8986F032B8}" type="presParOf" srcId="{AF20611F-1961-4925-B795-A169B7871628}" destId="{E4B7F143-383B-4087-B610-39F63981468C}" srcOrd="2" destOrd="0" presId="urn:microsoft.com/office/officeart/2018/2/layout/IconVerticalSolidList"/>
    <dgm:cxn modelId="{47DD21EB-201A-4AAA-B738-E51B2C12198E}" type="presParOf" srcId="{AF20611F-1961-4925-B795-A169B7871628}" destId="{0F737296-84D4-4EF2-B8EE-27BF08D2E3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B3289D-6E64-49B7-9016-439566D1D56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659488-8E35-4F10-8FF7-145B2E74C3E0}">
      <dgm:prSet/>
      <dgm:spPr/>
      <dgm:t>
        <a:bodyPr/>
        <a:lstStyle/>
        <a:p>
          <a:r>
            <a:rPr lang="en-US"/>
            <a:t>Opto-Coupler Circuit</a:t>
          </a:r>
        </a:p>
      </dgm:t>
    </dgm:pt>
    <dgm:pt modelId="{BC7987EE-5131-4BCE-9C7D-8134B3891B24}" type="parTrans" cxnId="{CD5775E9-9348-409D-A4B8-18245531784C}">
      <dgm:prSet/>
      <dgm:spPr/>
      <dgm:t>
        <a:bodyPr/>
        <a:lstStyle/>
        <a:p>
          <a:endParaRPr lang="en-US"/>
        </a:p>
      </dgm:t>
    </dgm:pt>
    <dgm:pt modelId="{631596B3-0918-4348-A62E-DE542952FB0C}" type="sibTrans" cxnId="{CD5775E9-9348-409D-A4B8-18245531784C}">
      <dgm:prSet/>
      <dgm:spPr/>
      <dgm:t>
        <a:bodyPr/>
        <a:lstStyle/>
        <a:p>
          <a:endParaRPr lang="en-US"/>
        </a:p>
      </dgm:t>
    </dgm:pt>
    <dgm:pt modelId="{5D6B7BF9-7F4A-47F1-B69F-9A3274595E95}">
      <dgm:prSet phldr="0"/>
      <dgm:spPr/>
      <dgm:t>
        <a:bodyPr/>
        <a:lstStyle/>
        <a:p>
          <a:pPr algn="l" rtl="0"/>
          <a:r>
            <a:rPr lang="en-US" dirty="0">
              <a:latin typeface="Bierstadt"/>
            </a:rPr>
            <a:t>Control Board Issues</a:t>
          </a:r>
          <a:endParaRPr lang="en-US" dirty="0"/>
        </a:p>
      </dgm:t>
    </dgm:pt>
    <dgm:pt modelId="{98313074-7EB0-4B90-BC08-60F830041D7D}" type="parTrans" cxnId="{0B3CCC1F-D6E8-4554-B158-4CA6813CF3BD}">
      <dgm:prSet/>
      <dgm:spPr/>
      <dgm:t>
        <a:bodyPr/>
        <a:lstStyle/>
        <a:p>
          <a:endParaRPr lang="en-US"/>
        </a:p>
      </dgm:t>
    </dgm:pt>
    <dgm:pt modelId="{52E6E838-367C-40F9-BD2D-62CFFABE016A}" type="sibTrans" cxnId="{0B3CCC1F-D6E8-4554-B158-4CA6813CF3BD}">
      <dgm:prSet/>
      <dgm:spPr/>
      <dgm:t>
        <a:bodyPr/>
        <a:lstStyle/>
        <a:p>
          <a:endParaRPr lang="en-US"/>
        </a:p>
      </dgm:t>
    </dgm:pt>
    <dgm:pt modelId="{490E0D72-E2BA-40F2-ADD0-7CD030B9F212}">
      <dgm:prSet phldr="0"/>
      <dgm:spPr/>
      <dgm:t>
        <a:bodyPr/>
        <a:lstStyle/>
        <a:p>
          <a:pPr algn="l" rtl="0"/>
          <a:r>
            <a:rPr lang="en-US">
              <a:latin typeface="Bierstadt"/>
            </a:rPr>
            <a:t>Upside Down LCD</a:t>
          </a:r>
        </a:p>
      </dgm:t>
    </dgm:pt>
    <dgm:pt modelId="{4E28F91E-5516-42C1-972F-86DF2C3B1369}" type="parTrans" cxnId="{2644F7BD-CB25-41AF-A03C-8A8B70A93EB1}">
      <dgm:prSet/>
      <dgm:spPr/>
      <dgm:t>
        <a:bodyPr/>
        <a:lstStyle/>
        <a:p>
          <a:endParaRPr lang="en-US"/>
        </a:p>
      </dgm:t>
    </dgm:pt>
    <dgm:pt modelId="{BCEDD382-00EE-4E6B-B867-6D2C741A7604}" type="sibTrans" cxnId="{2644F7BD-CB25-41AF-A03C-8A8B70A93EB1}">
      <dgm:prSet/>
      <dgm:spPr/>
      <dgm:t>
        <a:bodyPr/>
        <a:lstStyle/>
        <a:p>
          <a:endParaRPr lang="en-US"/>
        </a:p>
      </dgm:t>
    </dgm:pt>
    <dgm:pt modelId="{24BF2D5A-73A6-40FD-B483-A0489192CB01}">
      <dgm:prSet/>
      <dgm:spPr/>
      <dgm:t>
        <a:bodyPr/>
        <a:lstStyle/>
        <a:p>
          <a:r>
            <a:rPr lang="en-US" dirty="0">
              <a:latin typeface="Bierstadt"/>
            </a:rPr>
            <a:t>Timer Channel Configuration Issues</a:t>
          </a:r>
        </a:p>
      </dgm:t>
    </dgm:pt>
    <dgm:pt modelId="{56370E96-CA12-409B-9976-EF6858C245C6}" type="parTrans" cxnId="{0D7E7CDA-7A98-41F2-8A3C-0ED92D8220B2}">
      <dgm:prSet/>
      <dgm:spPr/>
      <dgm:t>
        <a:bodyPr/>
        <a:lstStyle/>
        <a:p>
          <a:endParaRPr lang="en-US"/>
        </a:p>
      </dgm:t>
    </dgm:pt>
    <dgm:pt modelId="{49FE2D47-2F61-44BE-AFDC-01312DACD071}" type="sibTrans" cxnId="{0D7E7CDA-7A98-41F2-8A3C-0ED92D8220B2}">
      <dgm:prSet/>
      <dgm:spPr/>
      <dgm:t>
        <a:bodyPr/>
        <a:lstStyle/>
        <a:p>
          <a:endParaRPr lang="en-US"/>
        </a:p>
      </dgm:t>
    </dgm:pt>
    <dgm:pt modelId="{A0A47AD3-8CFD-4E47-ADD8-220B7FADFAFB}" type="pres">
      <dgm:prSet presAssocID="{33B3289D-6E64-49B7-9016-439566D1D56F}" presName="outerComposite" presStyleCnt="0">
        <dgm:presLayoutVars>
          <dgm:chMax val="5"/>
          <dgm:dir/>
          <dgm:resizeHandles val="exact"/>
        </dgm:presLayoutVars>
      </dgm:prSet>
      <dgm:spPr/>
    </dgm:pt>
    <dgm:pt modelId="{8DD20F7F-F9ED-4F35-B49E-077FB260A47B}" type="pres">
      <dgm:prSet presAssocID="{33B3289D-6E64-49B7-9016-439566D1D56F}" presName="dummyMaxCanvas" presStyleCnt="0">
        <dgm:presLayoutVars/>
      </dgm:prSet>
      <dgm:spPr/>
    </dgm:pt>
    <dgm:pt modelId="{A6CEFF5F-3F7B-446F-B0D3-8F39819133DD}" type="pres">
      <dgm:prSet presAssocID="{33B3289D-6E64-49B7-9016-439566D1D56F}" presName="FourNodes_1" presStyleLbl="node1" presStyleIdx="0" presStyleCnt="4">
        <dgm:presLayoutVars>
          <dgm:bulletEnabled val="1"/>
        </dgm:presLayoutVars>
      </dgm:prSet>
      <dgm:spPr/>
    </dgm:pt>
    <dgm:pt modelId="{D3BF981E-AEA0-4CDB-946E-3665D55CEF34}" type="pres">
      <dgm:prSet presAssocID="{33B3289D-6E64-49B7-9016-439566D1D56F}" presName="FourNodes_2" presStyleLbl="node1" presStyleIdx="1" presStyleCnt="4">
        <dgm:presLayoutVars>
          <dgm:bulletEnabled val="1"/>
        </dgm:presLayoutVars>
      </dgm:prSet>
      <dgm:spPr/>
    </dgm:pt>
    <dgm:pt modelId="{7D875944-BFDF-47F8-834C-811BCAE39749}" type="pres">
      <dgm:prSet presAssocID="{33B3289D-6E64-49B7-9016-439566D1D56F}" presName="FourNodes_3" presStyleLbl="node1" presStyleIdx="2" presStyleCnt="4">
        <dgm:presLayoutVars>
          <dgm:bulletEnabled val="1"/>
        </dgm:presLayoutVars>
      </dgm:prSet>
      <dgm:spPr/>
    </dgm:pt>
    <dgm:pt modelId="{7963A0AA-C1CF-4348-A736-E547C646ED99}" type="pres">
      <dgm:prSet presAssocID="{33B3289D-6E64-49B7-9016-439566D1D56F}" presName="FourNodes_4" presStyleLbl="node1" presStyleIdx="3" presStyleCnt="4">
        <dgm:presLayoutVars>
          <dgm:bulletEnabled val="1"/>
        </dgm:presLayoutVars>
      </dgm:prSet>
      <dgm:spPr/>
    </dgm:pt>
    <dgm:pt modelId="{51A72ACC-8475-4BD4-84BF-CCF14A8375C4}" type="pres">
      <dgm:prSet presAssocID="{33B3289D-6E64-49B7-9016-439566D1D56F}" presName="FourConn_1-2" presStyleLbl="fgAccFollowNode1" presStyleIdx="0" presStyleCnt="3">
        <dgm:presLayoutVars>
          <dgm:bulletEnabled val="1"/>
        </dgm:presLayoutVars>
      </dgm:prSet>
      <dgm:spPr/>
    </dgm:pt>
    <dgm:pt modelId="{E49539A3-786D-4030-804D-0F0882E8DFC1}" type="pres">
      <dgm:prSet presAssocID="{33B3289D-6E64-49B7-9016-439566D1D56F}" presName="FourConn_2-3" presStyleLbl="fgAccFollowNode1" presStyleIdx="1" presStyleCnt="3">
        <dgm:presLayoutVars>
          <dgm:bulletEnabled val="1"/>
        </dgm:presLayoutVars>
      </dgm:prSet>
      <dgm:spPr/>
    </dgm:pt>
    <dgm:pt modelId="{936B6828-2B90-42F6-BD06-6513E38F40F1}" type="pres">
      <dgm:prSet presAssocID="{33B3289D-6E64-49B7-9016-439566D1D56F}" presName="FourConn_3-4" presStyleLbl="fgAccFollowNode1" presStyleIdx="2" presStyleCnt="3">
        <dgm:presLayoutVars>
          <dgm:bulletEnabled val="1"/>
        </dgm:presLayoutVars>
      </dgm:prSet>
      <dgm:spPr/>
    </dgm:pt>
    <dgm:pt modelId="{7D79EF0A-B05D-4D40-8854-6601C19E5B9E}" type="pres">
      <dgm:prSet presAssocID="{33B3289D-6E64-49B7-9016-439566D1D56F}" presName="FourNodes_1_text" presStyleLbl="node1" presStyleIdx="3" presStyleCnt="4">
        <dgm:presLayoutVars>
          <dgm:bulletEnabled val="1"/>
        </dgm:presLayoutVars>
      </dgm:prSet>
      <dgm:spPr/>
    </dgm:pt>
    <dgm:pt modelId="{AE04BB8E-229B-4323-A3E3-35C2C48DF249}" type="pres">
      <dgm:prSet presAssocID="{33B3289D-6E64-49B7-9016-439566D1D56F}" presName="FourNodes_2_text" presStyleLbl="node1" presStyleIdx="3" presStyleCnt="4">
        <dgm:presLayoutVars>
          <dgm:bulletEnabled val="1"/>
        </dgm:presLayoutVars>
      </dgm:prSet>
      <dgm:spPr/>
    </dgm:pt>
    <dgm:pt modelId="{CC024AAA-4559-4201-977A-783F703278D2}" type="pres">
      <dgm:prSet presAssocID="{33B3289D-6E64-49B7-9016-439566D1D56F}" presName="FourNodes_3_text" presStyleLbl="node1" presStyleIdx="3" presStyleCnt="4">
        <dgm:presLayoutVars>
          <dgm:bulletEnabled val="1"/>
        </dgm:presLayoutVars>
      </dgm:prSet>
      <dgm:spPr/>
    </dgm:pt>
    <dgm:pt modelId="{87C82E7A-B3ED-4A1A-B9C6-CEF44AB26DC9}" type="pres">
      <dgm:prSet presAssocID="{33B3289D-6E64-49B7-9016-439566D1D56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B3CCC1F-D6E8-4554-B158-4CA6813CF3BD}" srcId="{33B3289D-6E64-49B7-9016-439566D1D56F}" destId="{5D6B7BF9-7F4A-47F1-B69F-9A3274595E95}" srcOrd="1" destOrd="0" parTransId="{98313074-7EB0-4B90-BC08-60F830041D7D}" sibTransId="{52E6E838-367C-40F9-BD2D-62CFFABE016A}"/>
    <dgm:cxn modelId="{ADD1E91F-F115-48FC-8AD9-A328C17CF8E5}" type="presOf" srcId="{24BF2D5A-73A6-40FD-B483-A0489192CB01}" destId="{87C82E7A-B3ED-4A1A-B9C6-CEF44AB26DC9}" srcOrd="1" destOrd="0" presId="urn:microsoft.com/office/officeart/2005/8/layout/vProcess5"/>
    <dgm:cxn modelId="{B430C629-7574-4DF1-83FC-DC85298E9C34}" type="presOf" srcId="{52E6E838-367C-40F9-BD2D-62CFFABE016A}" destId="{E49539A3-786D-4030-804D-0F0882E8DFC1}" srcOrd="0" destOrd="0" presId="urn:microsoft.com/office/officeart/2005/8/layout/vProcess5"/>
    <dgm:cxn modelId="{DFD05E5D-D4AC-4806-9F95-E0B1678D3BC3}" type="presOf" srcId="{9B659488-8E35-4F10-8FF7-145B2E74C3E0}" destId="{7D79EF0A-B05D-4D40-8854-6601C19E5B9E}" srcOrd="1" destOrd="0" presId="urn:microsoft.com/office/officeart/2005/8/layout/vProcess5"/>
    <dgm:cxn modelId="{F5E37362-6CF5-43EB-8D14-F9E2E939C948}" type="presOf" srcId="{631596B3-0918-4348-A62E-DE542952FB0C}" destId="{51A72ACC-8475-4BD4-84BF-CCF14A8375C4}" srcOrd="0" destOrd="0" presId="urn:microsoft.com/office/officeart/2005/8/layout/vProcess5"/>
    <dgm:cxn modelId="{2C9F526A-7E0E-4B9E-91C7-762EAE0CFEE4}" type="presOf" srcId="{24BF2D5A-73A6-40FD-B483-A0489192CB01}" destId="{7963A0AA-C1CF-4348-A736-E547C646ED99}" srcOrd="0" destOrd="0" presId="urn:microsoft.com/office/officeart/2005/8/layout/vProcess5"/>
    <dgm:cxn modelId="{50C6EA4D-7A10-4708-BBC7-2C335129D7E1}" type="presOf" srcId="{9B659488-8E35-4F10-8FF7-145B2E74C3E0}" destId="{A6CEFF5F-3F7B-446F-B0D3-8F39819133DD}" srcOrd="0" destOrd="0" presId="urn:microsoft.com/office/officeart/2005/8/layout/vProcess5"/>
    <dgm:cxn modelId="{4A9F8A53-5306-459C-A65B-6A23E51CB3D2}" type="presOf" srcId="{490E0D72-E2BA-40F2-ADD0-7CD030B9F212}" destId="{CC024AAA-4559-4201-977A-783F703278D2}" srcOrd="1" destOrd="0" presId="urn:microsoft.com/office/officeart/2005/8/layout/vProcess5"/>
    <dgm:cxn modelId="{2C691758-404A-4250-B6B5-CBBA9E64693D}" type="presOf" srcId="{33B3289D-6E64-49B7-9016-439566D1D56F}" destId="{A0A47AD3-8CFD-4E47-ADD8-220B7FADFAFB}" srcOrd="0" destOrd="0" presId="urn:microsoft.com/office/officeart/2005/8/layout/vProcess5"/>
    <dgm:cxn modelId="{68B61A7A-269D-4E0A-8C74-653F277161BA}" type="presOf" srcId="{5D6B7BF9-7F4A-47F1-B69F-9A3274595E95}" destId="{D3BF981E-AEA0-4CDB-946E-3665D55CEF34}" srcOrd="0" destOrd="0" presId="urn:microsoft.com/office/officeart/2005/8/layout/vProcess5"/>
    <dgm:cxn modelId="{09103181-1CCA-48FD-A142-394E8E212728}" type="presOf" srcId="{490E0D72-E2BA-40F2-ADD0-7CD030B9F212}" destId="{7D875944-BFDF-47F8-834C-811BCAE39749}" srcOrd="0" destOrd="0" presId="urn:microsoft.com/office/officeart/2005/8/layout/vProcess5"/>
    <dgm:cxn modelId="{2644F7BD-CB25-41AF-A03C-8A8B70A93EB1}" srcId="{33B3289D-6E64-49B7-9016-439566D1D56F}" destId="{490E0D72-E2BA-40F2-ADD0-7CD030B9F212}" srcOrd="2" destOrd="0" parTransId="{4E28F91E-5516-42C1-972F-86DF2C3B1369}" sibTransId="{BCEDD382-00EE-4E6B-B867-6D2C741A7604}"/>
    <dgm:cxn modelId="{0D7E7CDA-7A98-41F2-8A3C-0ED92D8220B2}" srcId="{33B3289D-6E64-49B7-9016-439566D1D56F}" destId="{24BF2D5A-73A6-40FD-B483-A0489192CB01}" srcOrd="3" destOrd="0" parTransId="{56370E96-CA12-409B-9976-EF6858C245C6}" sibTransId="{49FE2D47-2F61-44BE-AFDC-01312DACD071}"/>
    <dgm:cxn modelId="{CD5775E9-9348-409D-A4B8-18245531784C}" srcId="{33B3289D-6E64-49B7-9016-439566D1D56F}" destId="{9B659488-8E35-4F10-8FF7-145B2E74C3E0}" srcOrd="0" destOrd="0" parTransId="{BC7987EE-5131-4BCE-9C7D-8134B3891B24}" sibTransId="{631596B3-0918-4348-A62E-DE542952FB0C}"/>
    <dgm:cxn modelId="{EFD02FF7-E407-43C7-86B9-39DCBE81CA69}" type="presOf" srcId="{BCEDD382-00EE-4E6B-B867-6D2C741A7604}" destId="{936B6828-2B90-42F6-BD06-6513E38F40F1}" srcOrd="0" destOrd="0" presId="urn:microsoft.com/office/officeart/2005/8/layout/vProcess5"/>
    <dgm:cxn modelId="{E90258F7-4635-4B18-8629-E2C2D8FFB1A5}" type="presOf" srcId="{5D6B7BF9-7F4A-47F1-B69F-9A3274595E95}" destId="{AE04BB8E-229B-4323-A3E3-35C2C48DF249}" srcOrd="1" destOrd="0" presId="urn:microsoft.com/office/officeart/2005/8/layout/vProcess5"/>
    <dgm:cxn modelId="{B00647BB-09AA-423C-B52E-0F7EF7DD546A}" type="presParOf" srcId="{A0A47AD3-8CFD-4E47-ADD8-220B7FADFAFB}" destId="{8DD20F7F-F9ED-4F35-B49E-077FB260A47B}" srcOrd="0" destOrd="0" presId="urn:microsoft.com/office/officeart/2005/8/layout/vProcess5"/>
    <dgm:cxn modelId="{24572801-6A79-44FC-95E5-EF470EDC71DC}" type="presParOf" srcId="{A0A47AD3-8CFD-4E47-ADD8-220B7FADFAFB}" destId="{A6CEFF5F-3F7B-446F-B0D3-8F39819133DD}" srcOrd="1" destOrd="0" presId="urn:microsoft.com/office/officeart/2005/8/layout/vProcess5"/>
    <dgm:cxn modelId="{66CE34C1-A04A-4C8F-95C5-654E8FCD7176}" type="presParOf" srcId="{A0A47AD3-8CFD-4E47-ADD8-220B7FADFAFB}" destId="{D3BF981E-AEA0-4CDB-946E-3665D55CEF34}" srcOrd="2" destOrd="0" presId="urn:microsoft.com/office/officeart/2005/8/layout/vProcess5"/>
    <dgm:cxn modelId="{F9BC2F2A-0988-4381-9664-CFBBD8A7DACE}" type="presParOf" srcId="{A0A47AD3-8CFD-4E47-ADD8-220B7FADFAFB}" destId="{7D875944-BFDF-47F8-834C-811BCAE39749}" srcOrd="3" destOrd="0" presId="urn:microsoft.com/office/officeart/2005/8/layout/vProcess5"/>
    <dgm:cxn modelId="{DA003DA9-3EA0-43D2-A494-E9C36F4FBAB4}" type="presParOf" srcId="{A0A47AD3-8CFD-4E47-ADD8-220B7FADFAFB}" destId="{7963A0AA-C1CF-4348-A736-E547C646ED99}" srcOrd="4" destOrd="0" presId="urn:microsoft.com/office/officeart/2005/8/layout/vProcess5"/>
    <dgm:cxn modelId="{11D8457E-512A-43A2-875E-8A4FCA6CD8B9}" type="presParOf" srcId="{A0A47AD3-8CFD-4E47-ADD8-220B7FADFAFB}" destId="{51A72ACC-8475-4BD4-84BF-CCF14A8375C4}" srcOrd="5" destOrd="0" presId="urn:microsoft.com/office/officeart/2005/8/layout/vProcess5"/>
    <dgm:cxn modelId="{F4DC87F1-232D-4772-8203-C4D2B9B4A9DE}" type="presParOf" srcId="{A0A47AD3-8CFD-4E47-ADD8-220B7FADFAFB}" destId="{E49539A3-786D-4030-804D-0F0882E8DFC1}" srcOrd="6" destOrd="0" presId="urn:microsoft.com/office/officeart/2005/8/layout/vProcess5"/>
    <dgm:cxn modelId="{267944C1-D06C-44FF-AF22-1E3E44FF025B}" type="presParOf" srcId="{A0A47AD3-8CFD-4E47-ADD8-220B7FADFAFB}" destId="{936B6828-2B90-42F6-BD06-6513E38F40F1}" srcOrd="7" destOrd="0" presId="urn:microsoft.com/office/officeart/2005/8/layout/vProcess5"/>
    <dgm:cxn modelId="{4C825631-9D3D-47F8-AC14-A9D32DC74141}" type="presParOf" srcId="{A0A47AD3-8CFD-4E47-ADD8-220B7FADFAFB}" destId="{7D79EF0A-B05D-4D40-8854-6601C19E5B9E}" srcOrd="8" destOrd="0" presId="urn:microsoft.com/office/officeart/2005/8/layout/vProcess5"/>
    <dgm:cxn modelId="{FD153C53-343D-42D0-A50D-ECDDC1F08262}" type="presParOf" srcId="{A0A47AD3-8CFD-4E47-ADD8-220B7FADFAFB}" destId="{AE04BB8E-229B-4323-A3E3-35C2C48DF249}" srcOrd="9" destOrd="0" presId="urn:microsoft.com/office/officeart/2005/8/layout/vProcess5"/>
    <dgm:cxn modelId="{2A349651-F89E-46EC-9F54-B9ADEF05B95B}" type="presParOf" srcId="{A0A47AD3-8CFD-4E47-ADD8-220B7FADFAFB}" destId="{CC024AAA-4559-4201-977A-783F703278D2}" srcOrd="10" destOrd="0" presId="urn:microsoft.com/office/officeart/2005/8/layout/vProcess5"/>
    <dgm:cxn modelId="{F182B34D-CC70-4049-89DF-E1670E6AA878}" type="presParOf" srcId="{A0A47AD3-8CFD-4E47-ADD8-220B7FADFAFB}" destId="{87C82E7A-B3ED-4A1A-B9C6-CEF44AB26D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AC75C-133D-4690-BA66-32FAF9A31023}">
      <dsp:nvSpPr>
        <dsp:cNvPr id="0" name=""/>
        <dsp:cNvSpPr/>
      </dsp:nvSpPr>
      <dsp:spPr>
        <a:xfrm>
          <a:off x="0" y="655"/>
          <a:ext cx="61539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351FA-4F8F-464F-8C7F-575E6D00BFD4}">
      <dsp:nvSpPr>
        <dsp:cNvPr id="0" name=""/>
        <dsp:cNvSpPr/>
      </dsp:nvSpPr>
      <dsp:spPr>
        <a:xfrm>
          <a:off x="0" y="655"/>
          <a:ext cx="6153912" cy="596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Problem Formulation and Background</a:t>
          </a:r>
        </a:p>
      </dsp:txBody>
      <dsp:txXfrm>
        <a:off x="0" y="655"/>
        <a:ext cx="6153912" cy="596246"/>
      </dsp:txXfrm>
    </dsp:sp>
    <dsp:sp modelId="{35A35FC7-059C-425A-9C49-C6A318010560}">
      <dsp:nvSpPr>
        <dsp:cNvPr id="0" name=""/>
        <dsp:cNvSpPr/>
      </dsp:nvSpPr>
      <dsp:spPr>
        <a:xfrm>
          <a:off x="0" y="596901"/>
          <a:ext cx="61539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47B25-4CF5-47D3-9670-F5BA1ECF751F}">
      <dsp:nvSpPr>
        <dsp:cNvPr id="0" name=""/>
        <dsp:cNvSpPr/>
      </dsp:nvSpPr>
      <dsp:spPr>
        <a:xfrm>
          <a:off x="0" y="596901"/>
          <a:ext cx="6153912" cy="596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Standards and Regulations</a:t>
          </a:r>
        </a:p>
      </dsp:txBody>
      <dsp:txXfrm>
        <a:off x="0" y="596901"/>
        <a:ext cx="6153912" cy="596246"/>
      </dsp:txXfrm>
    </dsp:sp>
    <dsp:sp modelId="{A9D32423-1E60-4B4A-96C9-31F4481032E8}">
      <dsp:nvSpPr>
        <dsp:cNvPr id="0" name=""/>
        <dsp:cNvSpPr/>
      </dsp:nvSpPr>
      <dsp:spPr>
        <a:xfrm>
          <a:off x="0" y="1193148"/>
          <a:ext cx="61539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29C0F-6C70-4C8C-8205-D7836F5A6B3F}">
      <dsp:nvSpPr>
        <dsp:cNvPr id="0" name=""/>
        <dsp:cNvSpPr/>
      </dsp:nvSpPr>
      <dsp:spPr>
        <a:xfrm>
          <a:off x="0" y="1193148"/>
          <a:ext cx="6153912" cy="596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Broader Impacts</a:t>
          </a:r>
        </a:p>
      </dsp:txBody>
      <dsp:txXfrm>
        <a:off x="0" y="1193148"/>
        <a:ext cx="6153912" cy="596246"/>
      </dsp:txXfrm>
    </dsp:sp>
    <dsp:sp modelId="{133FF819-2A77-4AAF-AA3A-E8FF4961C789}">
      <dsp:nvSpPr>
        <dsp:cNvPr id="0" name=""/>
        <dsp:cNvSpPr/>
      </dsp:nvSpPr>
      <dsp:spPr>
        <a:xfrm>
          <a:off x="0" y="1789394"/>
          <a:ext cx="61539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5698A-37C8-4C1D-8733-13F16482FBD9}">
      <dsp:nvSpPr>
        <dsp:cNvPr id="0" name=""/>
        <dsp:cNvSpPr/>
      </dsp:nvSpPr>
      <dsp:spPr>
        <a:xfrm>
          <a:off x="0" y="1789394"/>
          <a:ext cx="6153912" cy="596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Tool Specifications</a:t>
          </a:r>
        </a:p>
      </dsp:txBody>
      <dsp:txXfrm>
        <a:off x="0" y="1789394"/>
        <a:ext cx="6153912" cy="596246"/>
      </dsp:txXfrm>
    </dsp:sp>
    <dsp:sp modelId="{8E461BFB-FE02-42FA-9992-5619261363D9}">
      <dsp:nvSpPr>
        <dsp:cNvPr id="0" name=""/>
        <dsp:cNvSpPr/>
      </dsp:nvSpPr>
      <dsp:spPr>
        <a:xfrm>
          <a:off x="0" y="2385640"/>
          <a:ext cx="61539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67473-A14A-42C2-BAA1-405B942E7C93}">
      <dsp:nvSpPr>
        <dsp:cNvPr id="0" name=""/>
        <dsp:cNvSpPr/>
      </dsp:nvSpPr>
      <dsp:spPr>
        <a:xfrm>
          <a:off x="0" y="2385640"/>
          <a:ext cx="6153912" cy="596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Design</a:t>
          </a:r>
        </a:p>
      </dsp:txBody>
      <dsp:txXfrm>
        <a:off x="0" y="2385640"/>
        <a:ext cx="6153912" cy="596246"/>
      </dsp:txXfrm>
    </dsp:sp>
    <dsp:sp modelId="{F8A99FA9-A703-4E8B-A69C-0876536CCBE7}">
      <dsp:nvSpPr>
        <dsp:cNvPr id="0" name=""/>
        <dsp:cNvSpPr/>
      </dsp:nvSpPr>
      <dsp:spPr>
        <a:xfrm>
          <a:off x="0" y="2981887"/>
          <a:ext cx="61539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0CE62-EE00-45EA-AFB1-1EBE82F26281}">
      <dsp:nvSpPr>
        <dsp:cNvPr id="0" name=""/>
        <dsp:cNvSpPr/>
      </dsp:nvSpPr>
      <dsp:spPr>
        <a:xfrm>
          <a:off x="0" y="2981887"/>
          <a:ext cx="6153912" cy="596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Implementation and Issues Overcame</a:t>
          </a:r>
        </a:p>
      </dsp:txBody>
      <dsp:txXfrm>
        <a:off x="0" y="2981887"/>
        <a:ext cx="6153912" cy="596246"/>
      </dsp:txXfrm>
    </dsp:sp>
    <dsp:sp modelId="{0E948AEF-CC00-41F1-983A-96C562DA09C5}">
      <dsp:nvSpPr>
        <dsp:cNvPr id="0" name=""/>
        <dsp:cNvSpPr/>
      </dsp:nvSpPr>
      <dsp:spPr>
        <a:xfrm>
          <a:off x="0" y="3578133"/>
          <a:ext cx="61539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E186A-D11E-4A00-AA80-1853553DFAB5}">
      <dsp:nvSpPr>
        <dsp:cNvPr id="0" name=""/>
        <dsp:cNvSpPr/>
      </dsp:nvSpPr>
      <dsp:spPr>
        <a:xfrm>
          <a:off x="0" y="3578133"/>
          <a:ext cx="6153912" cy="596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Software</a:t>
          </a:r>
        </a:p>
      </dsp:txBody>
      <dsp:txXfrm>
        <a:off x="0" y="3578133"/>
        <a:ext cx="6153912" cy="596246"/>
      </dsp:txXfrm>
    </dsp:sp>
    <dsp:sp modelId="{17222FA2-A8DC-4126-A266-5FE52991EC46}">
      <dsp:nvSpPr>
        <dsp:cNvPr id="0" name=""/>
        <dsp:cNvSpPr/>
      </dsp:nvSpPr>
      <dsp:spPr>
        <a:xfrm>
          <a:off x="0" y="4174379"/>
          <a:ext cx="61539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4A307-4BA8-4DC9-BB83-B7A95ADE2254}">
      <dsp:nvSpPr>
        <dsp:cNvPr id="0" name=""/>
        <dsp:cNvSpPr/>
      </dsp:nvSpPr>
      <dsp:spPr>
        <a:xfrm>
          <a:off x="0" y="4174379"/>
          <a:ext cx="6153912" cy="596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Experimentation</a:t>
          </a:r>
        </a:p>
      </dsp:txBody>
      <dsp:txXfrm>
        <a:off x="0" y="4174379"/>
        <a:ext cx="6153912" cy="596246"/>
      </dsp:txXfrm>
    </dsp:sp>
    <dsp:sp modelId="{1E9C8543-6EF4-4099-BC3A-51818F60245A}">
      <dsp:nvSpPr>
        <dsp:cNvPr id="0" name=""/>
        <dsp:cNvSpPr/>
      </dsp:nvSpPr>
      <dsp:spPr>
        <a:xfrm>
          <a:off x="0" y="4770626"/>
          <a:ext cx="61539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72096-EAEA-4C6D-9F07-AC6DDBC00BC9}">
      <dsp:nvSpPr>
        <dsp:cNvPr id="0" name=""/>
        <dsp:cNvSpPr/>
      </dsp:nvSpPr>
      <dsp:spPr>
        <a:xfrm>
          <a:off x="0" y="4770626"/>
          <a:ext cx="6153912" cy="596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Demo</a:t>
          </a:r>
        </a:p>
      </dsp:txBody>
      <dsp:txXfrm>
        <a:off x="0" y="4770626"/>
        <a:ext cx="6153912" cy="596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9302C-9468-45A4-AE25-CFD9FFA23EBB}">
      <dsp:nvSpPr>
        <dsp:cNvPr id="0" name=""/>
        <dsp:cNvSpPr/>
      </dsp:nvSpPr>
      <dsp:spPr>
        <a:xfrm>
          <a:off x="408383" y="124334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2EB21-4D6F-47EC-9BD3-41A863B0D95D}">
      <dsp:nvSpPr>
        <dsp:cNvPr id="0" name=""/>
        <dsp:cNvSpPr/>
      </dsp:nvSpPr>
      <dsp:spPr>
        <a:xfrm>
          <a:off x="642383" y="147734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20379-68C7-4393-9371-683E066C488F}">
      <dsp:nvSpPr>
        <dsp:cNvPr id="0" name=""/>
        <dsp:cNvSpPr/>
      </dsp:nvSpPr>
      <dsp:spPr>
        <a:xfrm>
          <a:off x="57383" y="268334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The identified stakeholders for the diagnostic tool are Lochinvar and their parent company A.O Smith.</a:t>
          </a:r>
        </a:p>
      </dsp:txBody>
      <dsp:txXfrm>
        <a:off x="57383" y="2683349"/>
        <a:ext cx="1800000" cy="1102500"/>
      </dsp:txXfrm>
    </dsp:sp>
    <dsp:sp modelId="{39EAB200-0133-436C-8FCA-6A57F49E4D2C}">
      <dsp:nvSpPr>
        <dsp:cNvPr id="0" name=""/>
        <dsp:cNvSpPr/>
      </dsp:nvSpPr>
      <dsp:spPr>
        <a:xfrm>
          <a:off x="2523383" y="124334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4B3E06-90F3-4EB4-90D8-0BC82C82FD04}">
      <dsp:nvSpPr>
        <dsp:cNvPr id="0" name=""/>
        <dsp:cNvSpPr/>
      </dsp:nvSpPr>
      <dsp:spPr>
        <a:xfrm>
          <a:off x="2757383" y="147734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D98BA-7E95-4D53-B6B6-B0A0453EE287}">
      <dsp:nvSpPr>
        <dsp:cNvPr id="0" name=""/>
        <dsp:cNvSpPr/>
      </dsp:nvSpPr>
      <dsp:spPr>
        <a:xfrm>
          <a:off x="2172383" y="268334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The problem stems from Lochinvar’s need to test their boiler systems.</a:t>
          </a:r>
        </a:p>
      </dsp:txBody>
      <dsp:txXfrm>
        <a:off x="2172383" y="2683349"/>
        <a:ext cx="1800000" cy="1102500"/>
      </dsp:txXfrm>
    </dsp:sp>
    <dsp:sp modelId="{0559F8EA-8E93-4A80-AF18-9173466BCC91}">
      <dsp:nvSpPr>
        <dsp:cNvPr id="0" name=""/>
        <dsp:cNvSpPr/>
      </dsp:nvSpPr>
      <dsp:spPr>
        <a:xfrm>
          <a:off x="4638384" y="124334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87EE7-E4EC-430D-A3A2-755FD0FD5399}">
      <dsp:nvSpPr>
        <dsp:cNvPr id="0" name=""/>
        <dsp:cNvSpPr/>
      </dsp:nvSpPr>
      <dsp:spPr>
        <a:xfrm>
          <a:off x="4872384" y="147734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C6B4F-50CE-4125-BE4F-BF8375A06A1F}">
      <dsp:nvSpPr>
        <dsp:cNvPr id="0" name=""/>
        <dsp:cNvSpPr/>
      </dsp:nvSpPr>
      <dsp:spPr>
        <a:xfrm>
          <a:off x="4287384" y="268334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Testing involves edge cases, lockout testing, stress condition testing, and standard diagnostic runs.</a:t>
          </a:r>
        </a:p>
      </dsp:txBody>
      <dsp:txXfrm>
        <a:off x="4287384" y="2683349"/>
        <a:ext cx="1800000" cy="110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5419C-496E-4FC8-8404-CF9E5EF077D6}">
      <dsp:nvSpPr>
        <dsp:cNvPr id="0" name=""/>
        <dsp:cNvSpPr/>
      </dsp:nvSpPr>
      <dsp:spPr>
        <a:xfrm>
          <a:off x="0" y="656"/>
          <a:ext cx="6620255" cy="15358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7A022-198F-482F-9FF2-57551434965E}">
      <dsp:nvSpPr>
        <dsp:cNvPr id="0" name=""/>
        <dsp:cNvSpPr/>
      </dsp:nvSpPr>
      <dsp:spPr>
        <a:xfrm>
          <a:off x="464584" y="346215"/>
          <a:ext cx="844699" cy="844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6DA5D-61C3-4A12-BB99-E76CA55AC991}">
      <dsp:nvSpPr>
        <dsp:cNvPr id="0" name=""/>
        <dsp:cNvSpPr/>
      </dsp:nvSpPr>
      <dsp:spPr>
        <a:xfrm>
          <a:off x="1773868" y="656"/>
          <a:ext cx="4846387" cy="153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41" tIns="162541" rIns="162541" bIns="16254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Our diagnostic tool enhances workplace efficiency by reducing the time needed to test and evaluate boiler controls and fans.</a:t>
          </a:r>
        </a:p>
      </dsp:txBody>
      <dsp:txXfrm>
        <a:off x="1773868" y="656"/>
        <a:ext cx="4846387" cy="1535816"/>
      </dsp:txXfrm>
    </dsp:sp>
    <dsp:sp modelId="{08485F6B-5E25-43DA-B35B-7AC89942F054}">
      <dsp:nvSpPr>
        <dsp:cNvPr id="0" name=""/>
        <dsp:cNvSpPr/>
      </dsp:nvSpPr>
      <dsp:spPr>
        <a:xfrm>
          <a:off x="0" y="1920427"/>
          <a:ext cx="6620255" cy="15358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4AB95E-782A-413A-BDE1-A4960D3CE2A9}">
      <dsp:nvSpPr>
        <dsp:cNvPr id="0" name=""/>
        <dsp:cNvSpPr/>
      </dsp:nvSpPr>
      <dsp:spPr>
        <a:xfrm>
          <a:off x="464584" y="2265986"/>
          <a:ext cx="844699" cy="8446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4AE51-4254-4A30-8307-D58975F261AE}">
      <dsp:nvSpPr>
        <dsp:cNvPr id="0" name=""/>
        <dsp:cNvSpPr/>
      </dsp:nvSpPr>
      <dsp:spPr>
        <a:xfrm>
          <a:off x="1773868" y="1920427"/>
          <a:ext cx="4846387" cy="153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41" tIns="162541" rIns="162541" bIns="16254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improvement primarily enhances the diagnostic process by helping to streamline testing and troubleshooting of fan and control systems.</a:t>
          </a:r>
          <a:endParaRPr lang="en-US" sz="1900" kern="1200">
            <a:highlight>
              <a:srgbClr val="FFFF00"/>
            </a:highlight>
          </a:endParaRPr>
        </a:p>
      </dsp:txBody>
      <dsp:txXfrm>
        <a:off x="1773868" y="1920427"/>
        <a:ext cx="4846387" cy="1535816"/>
      </dsp:txXfrm>
    </dsp:sp>
    <dsp:sp modelId="{272FBC6C-52AB-4889-803C-B92FDC44C562}">
      <dsp:nvSpPr>
        <dsp:cNvPr id="0" name=""/>
        <dsp:cNvSpPr/>
      </dsp:nvSpPr>
      <dsp:spPr>
        <a:xfrm>
          <a:off x="0" y="3840198"/>
          <a:ext cx="6620255" cy="15358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284AF-B235-4104-909D-2EBE1EA5BC20}">
      <dsp:nvSpPr>
        <dsp:cNvPr id="0" name=""/>
        <dsp:cNvSpPr/>
      </dsp:nvSpPr>
      <dsp:spPr>
        <a:xfrm>
          <a:off x="464584" y="4185757"/>
          <a:ext cx="844699" cy="8446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B8E59-EDBC-4D15-8C7B-42EAD8E3FF2E}">
      <dsp:nvSpPr>
        <dsp:cNvPr id="0" name=""/>
        <dsp:cNvSpPr/>
      </dsp:nvSpPr>
      <dsp:spPr>
        <a:xfrm>
          <a:off x="1773868" y="3840198"/>
          <a:ext cx="4846387" cy="153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41" tIns="162541" rIns="162541" bIns="16254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Additionally, the tool establishes a solid baseline product that can be further customized with additional modes for various applications.</a:t>
          </a:r>
        </a:p>
      </dsp:txBody>
      <dsp:txXfrm>
        <a:off x="1773868" y="3840198"/>
        <a:ext cx="4846387" cy="15358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6382A-4A9D-46C9-88F8-3714E4E40230}">
      <dsp:nvSpPr>
        <dsp:cNvPr id="0" name=""/>
        <dsp:cNvSpPr/>
      </dsp:nvSpPr>
      <dsp:spPr>
        <a:xfrm>
          <a:off x="0" y="2231"/>
          <a:ext cx="6620255" cy="1130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57DB5-1C2A-4383-B8BD-7B1E51ACA135}">
      <dsp:nvSpPr>
        <dsp:cNvPr id="0" name=""/>
        <dsp:cNvSpPr/>
      </dsp:nvSpPr>
      <dsp:spPr>
        <a:xfrm>
          <a:off x="342124" y="256704"/>
          <a:ext cx="622045" cy="6220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39970-2AB7-4BD4-A4A9-3F270401DB40}">
      <dsp:nvSpPr>
        <dsp:cNvPr id="0" name=""/>
        <dsp:cNvSpPr/>
      </dsp:nvSpPr>
      <dsp:spPr>
        <a:xfrm>
          <a:off x="1306295" y="2231"/>
          <a:ext cx="5313960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diagnostic tool shall have the hardware to accomplish the Fan Simulation Mode, the Fan Driving Mode, and the Monitoring Mode. </a:t>
          </a:r>
        </a:p>
      </dsp:txBody>
      <dsp:txXfrm>
        <a:off x="1306295" y="2231"/>
        <a:ext cx="5313960" cy="1130991"/>
      </dsp:txXfrm>
    </dsp:sp>
    <dsp:sp modelId="{B426454A-3CC3-4AC7-B15E-8FDC8950E6D2}">
      <dsp:nvSpPr>
        <dsp:cNvPr id="0" name=""/>
        <dsp:cNvSpPr/>
      </dsp:nvSpPr>
      <dsp:spPr>
        <a:xfrm>
          <a:off x="0" y="1415970"/>
          <a:ext cx="6620255" cy="1130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7EB47-8F49-4BD3-AB2A-B43D8D333F4F}">
      <dsp:nvSpPr>
        <dsp:cNvPr id="0" name=""/>
        <dsp:cNvSpPr/>
      </dsp:nvSpPr>
      <dsp:spPr>
        <a:xfrm>
          <a:off x="342124" y="1670443"/>
          <a:ext cx="622045" cy="6220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A3E5F-57AB-4CBC-9B9A-9DBA830C8433}">
      <dsp:nvSpPr>
        <dsp:cNvPr id="0" name=""/>
        <dsp:cNvSpPr/>
      </dsp:nvSpPr>
      <dsp:spPr>
        <a:xfrm>
          <a:off x="1306295" y="1415970"/>
          <a:ext cx="5313960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diagnostic tool shall allow the user to select one of the three modes, only the Fan Simulation mode will be functional. </a:t>
          </a:r>
        </a:p>
      </dsp:txBody>
      <dsp:txXfrm>
        <a:off x="1306295" y="1415970"/>
        <a:ext cx="5313960" cy="1130991"/>
      </dsp:txXfrm>
    </dsp:sp>
    <dsp:sp modelId="{6F507C9B-4C61-4DCC-8B85-7CA7FE23BC51}">
      <dsp:nvSpPr>
        <dsp:cNvPr id="0" name=""/>
        <dsp:cNvSpPr/>
      </dsp:nvSpPr>
      <dsp:spPr>
        <a:xfrm>
          <a:off x="0" y="2829709"/>
          <a:ext cx="6620255" cy="1130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0162E-1EDF-41C5-821A-6161E54C409E}">
      <dsp:nvSpPr>
        <dsp:cNvPr id="0" name=""/>
        <dsp:cNvSpPr/>
      </dsp:nvSpPr>
      <dsp:spPr>
        <a:xfrm>
          <a:off x="342124" y="3084182"/>
          <a:ext cx="622045" cy="6220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B4B3E-8F9D-43B6-BCC9-A1B43C929B24}">
      <dsp:nvSpPr>
        <dsp:cNvPr id="0" name=""/>
        <dsp:cNvSpPr/>
      </dsp:nvSpPr>
      <dsp:spPr>
        <a:xfrm>
          <a:off x="1306295" y="2829709"/>
          <a:ext cx="5313960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diagnostic tool shall have an LCD screen that will display the PWM signal, tachometer signal, and user interface .</a:t>
          </a:r>
        </a:p>
      </dsp:txBody>
      <dsp:txXfrm>
        <a:off x="1306295" y="2829709"/>
        <a:ext cx="5313960" cy="1130991"/>
      </dsp:txXfrm>
    </dsp:sp>
    <dsp:sp modelId="{DEC5FD0E-48AE-42AB-A626-64E751F85EE7}">
      <dsp:nvSpPr>
        <dsp:cNvPr id="0" name=""/>
        <dsp:cNvSpPr/>
      </dsp:nvSpPr>
      <dsp:spPr>
        <a:xfrm>
          <a:off x="0" y="4243449"/>
          <a:ext cx="6620255" cy="1130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7E90D-A109-4CF7-BEC1-32B07D3C3D1C}">
      <dsp:nvSpPr>
        <dsp:cNvPr id="0" name=""/>
        <dsp:cNvSpPr/>
      </dsp:nvSpPr>
      <dsp:spPr>
        <a:xfrm>
          <a:off x="342124" y="4497922"/>
          <a:ext cx="622045" cy="6220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2ECE8-E029-4022-8A18-F003165DC827}">
      <dsp:nvSpPr>
        <dsp:cNvPr id="0" name=""/>
        <dsp:cNvSpPr/>
      </dsp:nvSpPr>
      <dsp:spPr>
        <a:xfrm>
          <a:off x="1306295" y="4243449"/>
          <a:ext cx="5313960" cy="1130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97" tIns="119697" rIns="119697" bIns="1196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diagnostic tool will have buttons for the user to adjust which mode and/or the parameters for that mode. </a:t>
          </a:r>
        </a:p>
      </dsp:txBody>
      <dsp:txXfrm>
        <a:off x="1306295" y="4243449"/>
        <a:ext cx="5313960" cy="11309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931D5-C9D1-46A8-B57D-C2152D5462E0}">
      <dsp:nvSpPr>
        <dsp:cNvPr id="0" name=""/>
        <dsp:cNvSpPr/>
      </dsp:nvSpPr>
      <dsp:spPr>
        <a:xfrm>
          <a:off x="0" y="54765"/>
          <a:ext cx="6144767" cy="10073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Subsystems</a:t>
          </a:r>
        </a:p>
      </dsp:txBody>
      <dsp:txXfrm>
        <a:off x="49176" y="103941"/>
        <a:ext cx="6046415" cy="909018"/>
      </dsp:txXfrm>
    </dsp:sp>
    <dsp:sp modelId="{355D5207-A43B-47B5-AD9E-B3754BC17C44}">
      <dsp:nvSpPr>
        <dsp:cNvPr id="0" name=""/>
        <dsp:cNvSpPr/>
      </dsp:nvSpPr>
      <dsp:spPr>
        <a:xfrm>
          <a:off x="0" y="1062135"/>
          <a:ext cx="6144767" cy="391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096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Power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Microcontroller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Interface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Memory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Pre-Processing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Post-Processing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Case &amp; Ports and Buttons</a:t>
          </a:r>
        </a:p>
      </dsp:txBody>
      <dsp:txXfrm>
        <a:off x="0" y="1062135"/>
        <a:ext cx="6144767" cy="39122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43F10-7BFE-4355-80FE-7DDEB62A5B02}">
      <dsp:nvSpPr>
        <dsp:cNvPr id="0" name=""/>
        <dsp:cNvSpPr/>
      </dsp:nvSpPr>
      <dsp:spPr>
        <a:xfrm>
          <a:off x="0" y="611"/>
          <a:ext cx="7306056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A95FF-6353-47C4-9B1A-10E93445D060}">
      <dsp:nvSpPr>
        <dsp:cNvPr id="0" name=""/>
        <dsp:cNvSpPr/>
      </dsp:nvSpPr>
      <dsp:spPr>
        <a:xfrm>
          <a:off x="432980" y="322663"/>
          <a:ext cx="787236" cy="7872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97F4B-D9AA-4ADC-ACF6-642390DD3711}">
      <dsp:nvSpPr>
        <dsp:cNvPr id="0" name=""/>
        <dsp:cNvSpPr/>
      </dsp:nvSpPr>
      <dsp:spPr>
        <a:xfrm>
          <a:off x="1653197" y="611"/>
          <a:ext cx="5652858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Build Phase</a:t>
          </a:r>
        </a:p>
      </dsp:txBody>
      <dsp:txXfrm>
        <a:off x="1653197" y="611"/>
        <a:ext cx="5652858" cy="1431339"/>
      </dsp:txXfrm>
    </dsp:sp>
    <dsp:sp modelId="{4915A8F7-0FB1-4C11-AD2F-2F4A485F3072}">
      <dsp:nvSpPr>
        <dsp:cNvPr id="0" name=""/>
        <dsp:cNvSpPr/>
      </dsp:nvSpPr>
      <dsp:spPr>
        <a:xfrm>
          <a:off x="0" y="1789786"/>
          <a:ext cx="7306056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27B0C-9463-4C28-AC7E-E2F39BE2702F}">
      <dsp:nvSpPr>
        <dsp:cNvPr id="0" name=""/>
        <dsp:cNvSpPr/>
      </dsp:nvSpPr>
      <dsp:spPr>
        <a:xfrm>
          <a:off x="432980" y="2111837"/>
          <a:ext cx="787236" cy="7872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A8706-B5B5-446E-AD2E-52F81E3A8B57}">
      <dsp:nvSpPr>
        <dsp:cNvPr id="0" name=""/>
        <dsp:cNvSpPr/>
      </dsp:nvSpPr>
      <dsp:spPr>
        <a:xfrm>
          <a:off x="1653197" y="1789786"/>
          <a:ext cx="5652858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Testing Phase </a:t>
          </a:r>
        </a:p>
      </dsp:txBody>
      <dsp:txXfrm>
        <a:off x="1653197" y="1789786"/>
        <a:ext cx="5652858" cy="1431339"/>
      </dsp:txXfrm>
    </dsp:sp>
    <dsp:sp modelId="{8EED9961-F2F8-4362-86D1-DCF030A6A569}">
      <dsp:nvSpPr>
        <dsp:cNvPr id="0" name=""/>
        <dsp:cNvSpPr/>
      </dsp:nvSpPr>
      <dsp:spPr>
        <a:xfrm>
          <a:off x="0" y="3578960"/>
          <a:ext cx="7306056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00B05-07D2-4DFC-9812-9838A62E1C2B}">
      <dsp:nvSpPr>
        <dsp:cNvPr id="0" name=""/>
        <dsp:cNvSpPr/>
      </dsp:nvSpPr>
      <dsp:spPr>
        <a:xfrm>
          <a:off x="432980" y="3901012"/>
          <a:ext cx="787236" cy="7872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37296-84D4-4EF2-B8EE-27BF08D2E344}">
      <dsp:nvSpPr>
        <dsp:cNvPr id="0" name=""/>
        <dsp:cNvSpPr/>
      </dsp:nvSpPr>
      <dsp:spPr>
        <a:xfrm>
          <a:off x="1653197" y="3578960"/>
          <a:ext cx="5652858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Doomsday</a:t>
          </a:r>
        </a:p>
      </dsp:txBody>
      <dsp:txXfrm>
        <a:off x="1653197" y="3578960"/>
        <a:ext cx="5652858" cy="14313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EFF5F-3F7B-446F-B0D3-8F39819133DD}">
      <dsp:nvSpPr>
        <dsp:cNvPr id="0" name=""/>
        <dsp:cNvSpPr/>
      </dsp:nvSpPr>
      <dsp:spPr>
        <a:xfrm>
          <a:off x="0" y="0"/>
          <a:ext cx="4915814" cy="11064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Opto-Coupler Circuit</a:t>
          </a:r>
        </a:p>
      </dsp:txBody>
      <dsp:txXfrm>
        <a:off x="32406" y="32406"/>
        <a:ext cx="3628403" cy="1041612"/>
      </dsp:txXfrm>
    </dsp:sp>
    <dsp:sp modelId="{D3BF981E-AEA0-4CDB-946E-3665D55CEF34}">
      <dsp:nvSpPr>
        <dsp:cNvPr id="0" name=""/>
        <dsp:cNvSpPr/>
      </dsp:nvSpPr>
      <dsp:spPr>
        <a:xfrm>
          <a:off x="411699" y="1307592"/>
          <a:ext cx="4915814" cy="1106424"/>
        </a:xfrm>
        <a:prstGeom prst="roundRect">
          <a:avLst>
            <a:gd name="adj" fmla="val 10000"/>
          </a:avLst>
        </a:prstGeom>
        <a:solidFill>
          <a:schemeClr val="accent2">
            <a:hueOff val="-3456336"/>
            <a:satOff val="-6803"/>
            <a:lumOff val="42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Bierstadt"/>
            </a:rPr>
            <a:t>Control Board Issues</a:t>
          </a:r>
          <a:endParaRPr lang="en-US" sz="2900" kern="1200" dirty="0"/>
        </a:p>
      </dsp:txBody>
      <dsp:txXfrm>
        <a:off x="444105" y="1339998"/>
        <a:ext cx="3720127" cy="1041611"/>
      </dsp:txXfrm>
    </dsp:sp>
    <dsp:sp modelId="{7D875944-BFDF-47F8-834C-811BCAE39749}">
      <dsp:nvSpPr>
        <dsp:cNvPr id="0" name=""/>
        <dsp:cNvSpPr/>
      </dsp:nvSpPr>
      <dsp:spPr>
        <a:xfrm>
          <a:off x="817254" y="2615184"/>
          <a:ext cx="4915814" cy="1106424"/>
        </a:xfrm>
        <a:prstGeom prst="roundRect">
          <a:avLst>
            <a:gd name="adj" fmla="val 10000"/>
          </a:avLst>
        </a:prstGeom>
        <a:solidFill>
          <a:schemeClr val="accent2">
            <a:hueOff val="-6912672"/>
            <a:satOff val="-13605"/>
            <a:lumOff val="84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Bierstadt"/>
            </a:rPr>
            <a:t>Upside Down LCD</a:t>
          </a:r>
        </a:p>
      </dsp:txBody>
      <dsp:txXfrm>
        <a:off x="849660" y="2647590"/>
        <a:ext cx="3726272" cy="1041612"/>
      </dsp:txXfrm>
    </dsp:sp>
    <dsp:sp modelId="{7963A0AA-C1CF-4348-A736-E547C646ED99}">
      <dsp:nvSpPr>
        <dsp:cNvPr id="0" name=""/>
        <dsp:cNvSpPr/>
      </dsp:nvSpPr>
      <dsp:spPr>
        <a:xfrm>
          <a:off x="1228953" y="3922775"/>
          <a:ext cx="4915814" cy="1106424"/>
        </a:xfrm>
        <a:prstGeom prst="roundRect">
          <a:avLst>
            <a:gd name="adj" fmla="val 10000"/>
          </a:avLst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Bierstadt"/>
            </a:rPr>
            <a:t>Timer Channel Configuration Issues</a:t>
          </a:r>
        </a:p>
      </dsp:txBody>
      <dsp:txXfrm>
        <a:off x="1261359" y="3955181"/>
        <a:ext cx="3720127" cy="1041612"/>
      </dsp:txXfrm>
    </dsp:sp>
    <dsp:sp modelId="{51A72ACC-8475-4BD4-84BF-CCF14A8375C4}">
      <dsp:nvSpPr>
        <dsp:cNvPr id="0" name=""/>
        <dsp:cNvSpPr/>
      </dsp:nvSpPr>
      <dsp:spPr>
        <a:xfrm>
          <a:off x="4196638" y="847420"/>
          <a:ext cx="719175" cy="71917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358452" y="847420"/>
        <a:ext cx="395547" cy="541179"/>
      </dsp:txXfrm>
    </dsp:sp>
    <dsp:sp modelId="{E49539A3-786D-4030-804D-0F0882E8DFC1}">
      <dsp:nvSpPr>
        <dsp:cNvPr id="0" name=""/>
        <dsp:cNvSpPr/>
      </dsp:nvSpPr>
      <dsp:spPr>
        <a:xfrm>
          <a:off x="4608338" y="2155012"/>
          <a:ext cx="719175" cy="71917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523831"/>
            <a:satOff val="11959"/>
            <a:lumOff val="111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5523831"/>
              <a:satOff val="11959"/>
              <a:lumOff val="11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770152" y="2155012"/>
        <a:ext cx="395547" cy="541179"/>
      </dsp:txXfrm>
    </dsp:sp>
    <dsp:sp modelId="{936B6828-2B90-42F6-BD06-6513E38F40F1}">
      <dsp:nvSpPr>
        <dsp:cNvPr id="0" name=""/>
        <dsp:cNvSpPr/>
      </dsp:nvSpPr>
      <dsp:spPr>
        <a:xfrm>
          <a:off x="5013892" y="3462604"/>
          <a:ext cx="719175" cy="71917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047662"/>
            <a:satOff val="23918"/>
            <a:lumOff val="223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1047662"/>
              <a:satOff val="23918"/>
              <a:lumOff val="22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175706" y="3462604"/>
        <a:ext cx="395547" cy="541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5F229-8690-443E-9CB7-1FA2E1500A6A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82ED2-C573-4B60-BCA7-E115B0DD9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82ED2-C573-4B60-BCA7-E115B0DD99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8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0CE0-79F6-4AFD-99F0-918BB353FDE1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9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1E9E-14D6-46F0-B21F-E49A58915100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8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39EF-FBAD-41CD-8247-DD5372B8C1D6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40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E8BE-2A7C-455F-85AB-E28DA3BE7BD3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4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A3F4-A874-47CE-A3BA-29882129FB98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0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F8CE-2967-4313-84F4-E70B65A18587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0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5E471-D419-426A-8A83-8BC017AF55E0}" type="datetime1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56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26A3-C6FF-42C6-A971-428868A3E0FA}" type="datetime1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8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EEA6-3703-4DBB-8412-2EBBA2D322C7}" type="datetime1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0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1A6E-8979-40BF-B269-9836ED64992A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A6D9-E356-4F44-A5AC-AD84E6A9A18F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6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C0E6D17-9ED8-47BA-898D-4D902C5FF20A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8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newhavendisplay.com/content/specs/NHD-0420H1Z-FL-GBW-33V3.pdf" TargetMode="External"/><Relationship Id="rId3" Type="http://schemas.openxmlformats.org/officeDocument/2006/relationships/hyperlink" Target="https://www.infineon.com/dgdl/Infineon-IRF4905-DataSheet-v01_01-EN.pdf?fileId=5546d462533600a4015355e329b1197e" TargetMode="External"/><Relationship Id="rId7" Type="http://schemas.openxmlformats.org/officeDocument/2006/relationships/hyperlink" Target="https://www.st.com/resource/en/user_manual/dm00105823-stm32-nucleo-64-boards-mb1136-stmicroelectronics.pdf" TargetMode="External"/><Relationship Id="rId2" Type="http://schemas.openxmlformats.org/officeDocument/2006/relationships/hyperlink" Target="https://standards.globalspec.com/std/13207536/IEC%2061010-2-08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user.com/datasheet/2/365/PC817XxNSZ1B_07Oct16_Spec_ED-16P010-1360269.pdf" TargetMode="External"/><Relationship Id="rId5" Type="http://schemas.openxmlformats.org/officeDocument/2006/relationships/hyperlink" Target="https://www.ti.com/tool/LM5180EVM-S05?keyMatch=LM5180EVM-S05&amp;tisearch=universal_search&amp;usecase=hardware#design-files" TargetMode="External"/><Relationship Id="rId4" Type="http://schemas.openxmlformats.org/officeDocument/2006/relationships/hyperlink" Target="https://www.ti.com/lit/ug/slvu261/slvu261.pdf?ts=1719995246833&amp;ref_url=https%253A%252F%252Fwww.ti.com%252Fproduct%252FTPS61500%253Fbm-verify%253DAAQAAAAJ_____9MmIuL_yBQIIZ_XbUMP7Hy669m5KhAc66gboQ_qz98FypIehgkez1fwBw-DwTL1fvTIi5dUWsQAhqRgd8atqHnL9vzYwWqX5UjgEs9IuKniEUz7mniIxQyloEzs0Z4McU5-MRMCUG9NoCHWNH1QACawps0fBNVFaeMSUeU66PAmgiylHob45TdnbC89xvDUYzBTbRLkKgLp2q_CUWA0I99tiu0NDrq5wYGQhKu0aXECLj9RpgP33Z3w4ahQQ8ZbkfaYRWgso2j7mYY2WvKetO2fq8BdVfUUgzHGhVwWKfzBXQ" TargetMode="External"/><Relationship Id="rId9" Type="http://schemas.openxmlformats.org/officeDocument/2006/relationships/hyperlink" Target="https://www.ti.com/lit/ds/symlink/tps796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9F606-584B-75E0-63B9-8DB8C763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chemeClr val="tx2"/>
                </a:solidFill>
              </a:rPr>
              <a:t>Team 7: Lochinvar Fan Simulator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3D9887-9386-C028-5927-D900DCBBE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918" y="657369"/>
            <a:ext cx="5529322" cy="56421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5A1BC-C993-662D-210F-22D26583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FBCC68-7758-A112-BD9F-E2700711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58" y="2292857"/>
            <a:ext cx="4358503" cy="31379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Operational Flow Chart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diagram of a company&#10;&#10;Description automatically generated">
            <a:extLst>
              <a:ext uri="{FF2B5EF4-FFF2-40B4-BE49-F238E27FC236}">
                <a16:creationId xmlns:a16="http://schemas.microsoft.com/office/drawing/2014/main" id="{15F72EB3-D76C-A3E7-2F71-D9EFE7D79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9069"/>
          <a:stretch/>
        </p:blipFill>
        <p:spPr>
          <a:xfrm>
            <a:off x="5174353" y="508090"/>
            <a:ext cx="6697455" cy="61360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23893-F920-3C75-CE64-418EBB74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10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8605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D0B05-F420-D26F-F149-F467AE66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>
            <a:normAutofit/>
          </a:bodyPr>
          <a:lstStyle/>
          <a:p>
            <a:r>
              <a:rPr lang="en-US"/>
              <a:t>Hardware Block Diagram</a:t>
            </a:r>
          </a:p>
        </p:txBody>
      </p:sp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62C2C24F-1146-B72C-8721-48CE8EED5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0" y="1090988"/>
            <a:ext cx="5578133" cy="5305987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3A3AF-16EF-647B-51F9-76EC4046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11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179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5DBF4-4344-5D57-2D82-90237354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7C811-79C5-3A18-943B-D6A4ED38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86" y="2248617"/>
            <a:ext cx="3479292" cy="23700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/>
              <a:t>A flyback converter was chosen for electrical isolation and stepping down voltage for the microcontroller.</a:t>
            </a: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lose-up of a green electronic device&#10;&#10;AI-generated content may be incorrect.">
            <a:extLst>
              <a:ext uri="{FF2B5EF4-FFF2-40B4-BE49-F238E27FC236}">
                <a16:creationId xmlns:a16="http://schemas.microsoft.com/office/drawing/2014/main" id="{AEBBEA5D-1871-65D4-B7E1-58C882B17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54" y="965741"/>
            <a:ext cx="7551931" cy="42479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DB82A-EA27-F3B3-A0DE-0981B3F0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/>
              <a:t>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989FA-8BB8-F30C-B178-BC82F42C8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>
            <a:normAutofit/>
          </a:bodyPr>
          <a:lstStyle/>
          <a:p>
            <a:r>
              <a:rPr lang="en-US"/>
              <a:t>Microcontroller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006A0C-7D8B-36C0-7445-A1138C1F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663917"/>
            <a:ext cx="4959823" cy="5526265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C5E7-ADCE-148B-1247-96E8817C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912" y="2578608"/>
            <a:ext cx="5513832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 STM-Nucleo32 developmental board was chosen as the microcontroller due to familiarity, channel options, and ease of implementation.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89913-C1D7-17E7-96ED-DC573245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312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D0D193-B981-FE7D-7D46-D739C7E5B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60522-7D16-95AC-58D6-887BF389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424" y="978408"/>
            <a:ext cx="7132320" cy="1463040"/>
          </a:xfrm>
        </p:spPr>
        <p:txBody>
          <a:bodyPr>
            <a:normAutofit/>
          </a:bodyPr>
          <a:lstStyle/>
          <a:p>
            <a:r>
              <a:rPr lang="en-US"/>
              <a:t>Interface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0F51E7C-28B8-9181-24F6-E5D69329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17" r="6072" b="23738"/>
          <a:stretch/>
        </p:blipFill>
        <p:spPr>
          <a:xfrm>
            <a:off x="517871" y="508090"/>
            <a:ext cx="3082580" cy="2779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435763-D116-E6B0-3992-6801EF0F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1230" y="508090"/>
            <a:ext cx="71323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HD-0420H1Z-FL-GBW-33V3">
            <a:extLst>
              <a:ext uri="{FF2B5EF4-FFF2-40B4-BE49-F238E27FC236}">
                <a16:creationId xmlns:a16="http://schemas.microsoft.com/office/drawing/2014/main" id="{6F57EDB8-475F-FC6E-4F33-09E5535F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64" r="-5" b="10928"/>
          <a:stretch/>
        </p:blipFill>
        <p:spPr>
          <a:xfrm>
            <a:off x="517870" y="3566160"/>
            <a:ext cx="3281773" cy="27797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D7E6-0D5C-D37C-4379-F423BF44C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424" y="2578608"/>
            <a:ext cx="7132320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 A 4 by 20 character LCD was chosen due to the amount of information needed to be seen at any given time.</a:t>
            </a:r>
          </a:p>
          <a:p>
            <a:r>
              <a:rPr lang="en-US"/>
              <a:t> The number of buttons was chosen with usability in mind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A877D-B4C3-14AC-FAAC-E1D67993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469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2583D-B832-5D75-085B-67F82FD4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0DC8E-570E-1864-64C7-8BA9EF66774B}"/>
              </a:ext>
            </a:extLst>
          </p:cNvPr>
          <p:cNvSpPr txBox="1"/>
          <p:nvPr/>
        </p:nvSpPr>
        <p:spPr>
          <a:xfrm>
            <a:off x="517870" y="4406871"/>
            <a:ext cx="3465681" cy="1709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16GB SD card using FATFS functions.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ue memory card with white text&#10;&#10;AI-generated content may be incorrect.">
            <a:extLst>
              <a:ext uri="{FF2B5EF4-FFF2-40B4-BE49-F238E27FC236}">
                <a16:creationId xmlns:a16="http://schemas.microsoft.com/office/drawing/2014/main" id="{5B1BD94B-B3C2-5825-B6F6-CD3310255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6485" y="657369"/>
            <a:ext cx="5490187" cy="564216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BB65C-6946-6C92-6636-F6BD1CA9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8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A0A40-4FA8-96D6-5C24-4C83E615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8" y="978408"/>
            <a:ext cx="6263640" cy="1463040"/>
          </a:xfrm>
        </p:spPr>
        <p:txBody>
          <a:bodyPr>
            <a:normAutofit/>
          </a:bodyPr>
          <a:lstStyle/>
          <a:p>
            <a:r>
              <a:rPr lang="en-US"/>
              <a:t>Pre/Post Processing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ack electronic device with metal tips&#10;&#10;AI-generated content may be incorrect.">
            <a:extLst>
              <a:ext uri="{FF2B5EF4-FFF2-40B4-BE49-F238E27FC236}">
                <a16:creationId xmlns:a16="http://schemas.microsoft.com/office/drawing/2014/main" id="{8EEB309D-7356-60A2-F3BA-1FDDA2B8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9" y="976160"/>
            <a:ext cx="4454725" cy="46912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66838-F9A2-41EE-406E-76155177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248" y="2578608"/>
            <a:ext cx="6263640" cy="3767328"/>
          </a:xfrm>
        </p:spPr>
        <p:txBody>
          <a:bodyPr>
            <a:normAutofit/>
          </a:bodyPr>
          <a:lstStyle/>
          <a:p>
            <a:r>
              <a:rPr lang="en-US"/>
              <a:t>Opto-couplers were chosen due to the need for isolation on either end of the microcontroller.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D04E4-D369-698E-E153-C9DA5643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4864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C1BAE-D201-88B9-510B-42A9CACA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463040"/>
          </a:xfrm>
        </p:spPr>
        <p:txBody>
          <a:bodyPr>
            <a:normAutofit/>
          </a:bodyPr>
          <a:lstStyle/>
          <a:p>
            <a:r>
              <a:rPr lang="en-US"/>
              <a:t>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holes and holes&#10;&#10;AI-generated content may be incorrect.">
            <a:extLst>
              <a:ext uri="{FF2B5EF4-FFF2-40B4-BE49-F238E27FC236}">
                <a16:creationId xmlns:a16="http://schemas.microsoft.com/office/drawing/2014/main" id="{453F1F59-0849-E300-DD08-DCD58121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" r="-237" b="2270"/>
          <a:stretch/>
        </p:blipFill>
        <p:spPr>
          <a:xfrm>
            <a:off x="730693" y="2438912"/>
            <a:ext cx="5134919" cy="3012256"/>
          </a:xfrm>
          <a:prstGeom prst="rect">
            <a:avLst/>
          </a:prstGeom>
        </p:spPr>
      </p:pic>
      <p:pic>
        <p:nvPicPr>
          <p:cNvPr id="5" name="Picture 4" descr="A white rectangular object with a window&#10;&#10;AI-generated content may be incorrect.">
            <a:extLst>
              <a:ext uri="{FF2B5EF4-FFF2-40B4-BE49-F238E27FC236}">
                <a16:creationId xmlns:a16="http://schemas.microsoft.com/office/drawing/2014/main" id="{224403FD-9A67-67EB-C80E-4A70482EEB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9" r="-419" b="298"/>
          <a:stretch/>
        </p:blipFill>
        <p:spPr>
          <a:xfrm>
            <a:off x="6415456" y="2447470"/>
            <a:ext cx="5228939" cy="2991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398E2-DB20-9148-EB0E-0B2E3580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/>
              <a:t>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6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71499-0E71-FCD3-ED50-9F04CFC8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US" sz="3100"/>
              <a:t>Implementation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EB6B2E-1C05-5DD3-DE38-BEEA8FB16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8290226"/>
              </p:ext>
            </p:extLst>
          </p:nvPr>
        </p:nvGraphicFramePr>
        <p:xfrm>
          <a:off x="4389120" y="978408"/>
          <a:ext cx="7306056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314F8-C323-4762-5B0A-723C214B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18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8224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EF20B-FC3E-CA39-44AD-AB24D39B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434" y="1375953"/>
            <a:ext cx="3397649" cy="28407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Doomsday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machine with a screen and wires&#10;&#10;AI-generated content may be incorrect.">
            <a:extLst>
              <a:ext uri="{FF2B5EF4-FFF2-40B4-BE49-F238E27FC236}">
                <a16:creationId xmlns:a16="http://schemas.microsoft.com/office/drawing/2014/main" id="{10F14637-8E8D-0FC6-1429-ED659CDC9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9" y="965741"/>
            <a:ext cx="7173690" cy="53802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E3772-53B8-8C16-C025-8F49D11A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Fan Simulator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" y="4354633"/>
            <a:ext cx="3397649" cy="17065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Tucker Basham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Jacob Brewer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Ethan Haynes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Conner Vick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Layne Bowman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3502F10A-E779-E30A-C653-706CF57A0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54" y="965741"/>
            <a:ext cx="7551931" cy="45311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83B10-E52C-F436-C52F-C5C67F63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422F9-ED30-126E-A377-789B665F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3364992"/>
          </a:xfrm>
        </p:spPr>
        <p:txBody>
          <a:bodyPr>
            <a:normAutofit/>
          </a:bodyPr>
          <a:lstStyle/>
          <a:p>
            <a:r>
              <a:rPr lang="en-US" dirty="0"/>
              <a:t>Issues Overcame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F05044-FCC9-F27C-BF8E-AEEE7597B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180954"/>
              </p:ext>
            </p:extLst>
          </p:nvPr>
        </p:nvGraphicFramePr>
        <p:xfrm>
          <a:off x="5532120" y="978408"/>
          <a:ext cx="614476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CD8320-447E-E856-401F-53697A4B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20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870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3750B-DEB3-63EC-EF56-A5AC8C73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en-US"/>
              <a:t>Software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Picture 6" descr="A screen with black text&#10;&#10;AI-generated content may be incorrect.">
            <a:extLst>
              <a:ext uri="{FF2B5EF4-FFF2-40B4-BE49-F238E27FC236}">
                <a16:creationId xmlns:a16="http://schemas.microsoft.com/office/drawing/2014/main" id="{18082DCA-DC51-698F-BF80-0F295955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25531" y="1571739"/>
            <a:ext cx="3266600" cy="6281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239F5-4493-4003-B855-F46DE2081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07224" y="1088136"/>
                <a:ext cx="4160520" cy="525780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endParaRPr lang="en-US" dirty="0">
                  <a:highlight>
                    <a:srgbClr val="FFFF00"/>
                  </a:highlight>
                </a:endParaRPr>
              </a:p>
              <a:p>
                <a:r>
                  <a:rPr lang="en-US" dirty="0"/>
                  <a:t>Two-stage ISR (Interrupt Service Routine)</a:t>
                </a:r>
              </a:p>
              <a:p>
                <a:r>
                  <a:rPr lang="en-US" dirty="0"/>
                  <a:t>200 </a:t>
                </a:r>
                <a:r>
                  <a:rPr lang="en-US" dirty="0" err="1"/>
                  <a:t>ms</a:t>
                </a:r>
                <a:r>
                  <a:rPr lang="en-US" dirty="0"/>
                  <a:t> spool</a:t>
                </a:r>
              </a:p>
              <a:p>
                <a:r>
                  <a:rPr lang="en-US" dirty="0"/>
                  <a:t>Linear Tach output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Tach RPM Equation: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𝐼𝑛𝑐𝑜𝑚𝑖𝑛𝑔𝐷𝑢𝑡𝑦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𝑃𝑊𝑀𝐶𝑜𝑛𝑡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(100 −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𝑃𝑊𝑀𝐶𝑜𝑛𝑡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𝑅𝑃𝑀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𝑚𝑖𝑛𝑆𝑝𝑒𝑒𝑑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𝐹𝑟𝑎𝑐𝑡𝑖𝑜𝑛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𝑚𝑎𝑥𝑆𝑝𝑒𝑒𝑑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𝑚𝑖𝑛𝑆𝑝𝑒𝑒𝑑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Tach Hz Calculation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𝑅𝑃𝑀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𝑃𝑃𝑅</m:t>
                    </m:r>
                  </m:oMath>
                </a14:m>
                <a:endParaRPr lang="en-US" dirty="0"/>
              </a:p>
              <a:p>
                <a:endParaRPr lang="en-US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239F5-4493-4003-B855-F46DE2081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07224" y="1088136"/>
                <a:ext cx="4160520" cy="5257800"/>
              </a:xfrm>
              <a:blipFill>
                <a:blip r:embed="rId3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D73A5-B115-B6D2-08D0-637B3D19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2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16228-FDA6-6CF7-A354-33793F7B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/>
              <a:t>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B1280-F33D-E6C8-D006-16C89C93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131667"/>
            <a:ext cx="3397649" cy="17065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PWM signal that the Lochinvar Control Board is generating.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ED1051B-94D1-1D0C-DB96-98BEED5C4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 b="2"/>
          <a:stretch/>
        </p:blipFill>
        <p:spPr>
          <a:xfrm>
            <a:off x="4119154" y="965741"/>
            <a:ext cx="7551931" cy="42072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DB7EE-DFC6-A825-976F-74D1CE88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4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F8BF7-CC9E-BF10-FBE1-530B1F54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/>
              <a:t>Experimentation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566BB8-4E4D-518C-23A3-4231D75D4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4354633"/>
            <a:ext cx="3397649" cy="17065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Tachometer signal that has been generated from our tool.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5C67706-4674-6166-7ED6-84C6D3291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14046" b="3"/>
          <a:stretch/>
        </p:blipFill>
        <p:spPr>
          <a:xfrm>
            <a:off x="4119154" y="965741"/>
            <a:ext cx="7551931" cy="51617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92DCD-3936-0D6F-080E-E9A49912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0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80B47-D51C-E005-3182-D8D41C3F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/>
              <a:t>Experimentation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03214-1977-39CE-0AB8-2F4CBE02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787" y="965741"/>
            <a:ext cx="7102664" cy="53802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BF549-75D1-211D-BCD8-2BAAF879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2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06D147-BC2B-C1F5-CC29-21C1498F3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C2DE6-B7D7-C893-EB4F-09958A918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/>
              <a:t>Experimentation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100CE8-3BCB-39C8-5AA6-444F6693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787" y="965741"/>
            <a:ext cx="7102664" cy="53802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17A39-8A7A-085C-387A-FD50C347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0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pie chart with numbers and a few words&#10;&#10;AI-generated content may be incorrect.">
            <a:extLst>
              <a:ext uri="{FF2B5EF4-FFF2-40B4-BE49-F238E27FC236}">
                <a16:creationId xmlns:a16="http://schemas.microsoft.com/office/drawing/2014/main" id="{F0979903-E7B5-9FCB-9FA0-9DB10420F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" r="-1" b="311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20729D-46DE-467A-EFBF-4F6FDC3E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26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7407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FBD0C-1C6F-27F4-A72A-DF6A9F05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26479" cy="34716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700"/>
              <a:t>Demonstration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20F88-65DB-5B10-5DC4-92E54184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74E-3984-692E-DF1A-B2BCF6028F4A}"/>
              </a:ext>
            </a:extLst>
          </p:cNvPr>
          <p:cNvSpPr txBox="1"/>
          <p:nvPr/>
        </p:nvSpPr>
        <p:spPr>
          <a:xfrm>
            <a:off x="1074420" y="3143250"/>
            <a:ext cx="3097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has been removed from the PowerPoint to reduce the size of the file. This will allow the file to be uploaded to the </a:t>
            </a:r>
            <a:r>
              <a:rPr lang="en-US" dirty="0" err="1"/>
              <a:t>Github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090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0DCC-4DEE-1E90-C2F6-FDF8BC3D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67509-4A92-2D03-D88B-9525DEB0C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Buy things during the design phase to have a better first revision.</a:t>
            </a:r>
          </a:p>
          <a:p>
            <a:r>
              <a:rPr lang="en-US"/>
              <a:t>Work with the customer to get the necessary equipment sooner.</a:t>
            </a:r>
          </a:p>
          <a:p>
            <a:r>
              <a:rPr lang="en-US"/>
              <a:t>Separate the user interface onto its own PCB to consolidate the design to make the case design simpler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66A3C-F0D9-0D2D-382D-17B99574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28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5440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2AEF5-FB1D-9289-93E2-F8AB1EF7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Questions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29428386-2E0F-0A72-3441-0706C0BF1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0496" y="657369"/>
            <a:ext cx="5642166" cy="56421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0D841-263C-6A39-05D1-B3336868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5CFAF-BD12-3582-EF89-8E833024A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3364992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28853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56552-4868-87A3-5791-6A26DCCE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8CC95F-0247-41B6-91CF-DC97C76A708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696D81F-E4CD-0CF3-B368-A959C843C6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443231"/>
              </p:ext>
            </p:extLst>
          </p:nvPr>
        </p:nvGraphicFramePr>
        <p:xfrm>
          <a:off x="5532120" y="978408"/>
          <a:ext cx="6153912" cy="5367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3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7170-E438-453D-23CF-F0278916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6B1B6-2553-5798-1FF1-19482316E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2" y="1835658"/>
            <a:ext cx="11155680" cy="47708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[1] A. Ward, “Questions for Initial Lochinvar Meeting (1) - Answered.” Lochinvar, Cookeville, Sep. 11, 2024</a:t>
            </a:r>
            <a:br>
              <a:rPr lang="en-US" sz="1400" dirty="0"/>
            </a:b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[2] “IEC 61010-2-081 - safety requirements for electrical equipment for measurement, control, and laboratory use – part 2-081: Particular requirements for automatic and semi-automatic laboratory equipment for analysis and other purposes | Engineering360,”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GlobalSpec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sz="1400" b="0" i="0" u="sng" dirty="0">
                <a:solidFill>
                  <a:srgbClr val="0969DA"/>
                </a:solidFill>
                <a:effectLst/>
                <a:latin typeface="-apple-system"/>
                <a:hlinkClick r:id="rId2"/>
              </a:rPr>
              <a:t>https://standards.globalspec.com/std/13207536/IEC%2061010-2-081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 (accessed Sep. 21, 2024).</a:t>
            </a:r>
            <a:br>
              <a:rPr lang="en-US" sz="1400" dirty="0"/>
            </a:b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[3] “IRF4905PBF Datasheet,” Infineon Technologies, Nov. 06, 2003. </a:t>
            </a:r>
            <a:r>
              <a:rPr lang="en-US" sz="1400" b="0" i="0" u="sng" dirty="0">
                <a:solidFill>
                  <a:srgbClr val="0969DA"/>
                </a:solidFill>
                <a:effectLst/>
                <a:latin typeface="-apple-system"/>
                <a:hlinkClick r:id="rId3"/>
              </a:rPr>
              <a:t>https://www.infineon.com/dgdl/Infineon-IRF4905-DataSheet-v01_01-EN.pdf?fileId=5546d462533600a4015355e329b1197e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 (accessed Dec. 02, 2024).</a:t>
            </a:r>
            <a:br>
              <a:rPr lang="en-US" sz="1400" dirty="0"/>
            </a:b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[4] “Ti,” Texas Instruments, </a:t>
            </a:r>
            <a:r>
              <a:rPr lang="en-US" sz="1400" b="0" i="0" u="sng" dirty="0">
                <a:solidFill>
                  <a:srgbClr val="0969DA"/>
                </a:solidFill>
                <a:effectLst/>
                <a:latin typeface="-apple-system"/>
                <a:hlinkClick r:id="rId4"/>
              </a:rPr>
              <a:t>https://www.ti.com/lit/ug/slvu261/slvu261.pdf?ts=1719995246833&amp;ref_url=https%253A%252F%252Fwww.ti.com%252Fproduct%252FTPS61500%253Fbm-verify%253DAAQAAAAJ_____9MmIuL_yBQIIZ_XbUMP7Hy669m5KhAc66gboQ_qz98FypIehgkez1fwBw-DwTL1fvTIi5dUWsQAhqRgd8atqHnL9vzYwWqX5UjgEs9IuKniEUz7mniIxQyloEzs0Z4McU5-MRMCUG9NoCHWNH1QACawps0fBNVFaeMSUeU66PAmgiylHob45TdnbC89xvDUYzBTbRLkKgLp2q_CUWA0I99tiu0NDrq5wYGQhKu0aXECLj9RpgP33Z3w4ahQQ8ZbkfaYRWgso2j7mYY2WvKetO2fq8BdVfUUgzHGhVwWKfzBXQ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 (accessed Nov. 21, 2024).</a:t>
            </a:r>
            <a:br>
              <a:rPr lang="en-US" sz="1400" dirty="0"/>
            </a:b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[5] “LM5180EVM-S05,” LM5180EVM-S05 Evaluation board | TI.com, </a:t>
            </a:r>
            <a:r>
              <a:rPr lang="en-US" sz="1400" b="0" i="0" u="sng" dirty="0">
                <a:solidFill>
                  <a:srgbClr val="0969DA"/>
                </a:solidFill>
                <a:effectLst/>
                <a:latin typeface="-apple-system"/>
                <a:hlinkClick r:id="rId5"/>
              </a:rPr>
              <a:t>https://www.ti.com/tool/LM5180EVM-S05?keyMatch=LM5180EVM-S05&amp;tisearch=universal_search&amp;usecase=hardware#design-files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 (accessed Nov. 21, 2024).</a:t>
            </a:r>
            <a:br>
              <a:rPr lang="en-US" sz="1400" dirty="0"/>
            </a:b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[</a:t>
            </a:r>
            <a:r>
              <a:rPr lang="en-US" sz="1400" dirty="0">
                <a:solidFill>
                  <a:srgbClr val="1F2328"/>
                </a:solidFill>
                <a:latin typeface="-apple-system"/>
              </a:rPr>
              <a:t>6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] “PC817XxNSZ1B datasheet,” Mouser, </a:t>
            </a:r>
            <a:r>
              <a:rPr lang="en-US" sz="1400" b="0" i="0" u="sng" dirty="0">
                <a:solidFill>
                  <a:srgbClr val="0969DA"/>
                </a:solidFill>
                <a:effectLst/>
                <a:latin typeface="-apple-system"/>
                <a:hlinkClick r:id="rId6"/>
              </a:rPr>
              <a:t>https://www.mouser.com/datasheet/2/365/PC817XxNSZ1B_07Oct16_Spec_ED-16P010-1360269.pdf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 (accessed Nov. 30, 2024).</a:t>
            </a:r>
            <a:br>
              <a:rPr lang="en-US" sz="1400" dirty="0"/>
            </a:b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[7] “STM32 nucleo-64 Board user Manual - STMicroelectronics,” ST, </a:t>
            </a:r>
            <a:r>
              <a:rPr lang="en-US" sz="1400" b="0" i="0" u="sng" dirty="0">
                <a:solidFill>
                  <a:srgbClr val="0969DA"/>
                </a:solidFill>
                <a:effectLst/>
                <a:latin typeface="-apple-system"/>
                <a:hlinkClick r:id="rId7"/>
              </a:rPr>
              <a:t>https://www.st.com/resource/en/user_manual/dm00105823-stm32-nucleo-64-boards-mb1136-stmicroelectronics.pdf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 (accessed Nov. 30, 2024).</a:t>
            </a:r>
            <a:br>
              <a:rPr lang="en-US" sz="1400" dirty="0"/>
            </a:b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[8] “NHD-0420H1Z-FL-GBW-33V3 Character Liquid Crystal Display Module ,” 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Newhavendisplay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sz="1400" b="0" i="0" u="sng" dirty="0">
                <a:solidFill>
                  <a:srgbClr val="0969DA"/>
                </a:solidFill>
                <a:effectLst/>
                <a:latin typeface="-apple-system"/>
                <a:hlinkClick r:id="rId8"/>
              </a:rPr>
              <a:t>https://newhavendisplay.com/content/specs/NHD-0420H1Z-FL-GBW-33V3.pdf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 (accessed Nov. 30, 2024).</a:t>
            </a:r>
            <a:br>
              <a:rPr lang="en-US" sz="1400" dirty="0"/>
            </a:b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[9] “Datasheet - Texas Instruments,” Texas Instruments, </a:t>
            </a:r>
            <a:r>
              <a:rPr lang="en-US" sz="1400" b="0" i="0" u="sng" dirty="0">
                <a:solidFill>
                  <a:srgbClr val="0969DA"/>
                </a:solidFill>
                <a:effectLst/>
                <a:latin typeface="-apple-system"/>
                <a:hlinkClick r:id="rId9"/>
              </a:rPr>
              <a:t>https://www.ti.com/lit/ds/symlink/tps796.pdf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 (accessed Nov. 30, 2024).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D678B-B4F4-71EC-93E9-BA89C3B1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4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FFB1-B8A8-BB97-90DE-C9D50C79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595EB-ED87-E658-96D4-BDDB264FA206}"/>
              </a:ext>
            </a:extLst>
          </p:cNvPr>
          <p:cNvSpPr txBox="1"/>
          <p:nvPr/>
        </p:nvSpPr>
        <p:spPr>
          <a:xfrm>
            <a:off x="868680" y="2320290"/>
            <a:ext cx="11155680" cy="278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Conner Vick helped with the detailed design portion and lessons learned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Jacob Brewer helped with the case portion and overall review.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Tucker Basham helped with the equations/pictures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Ethan Haynes helped with formatting and detailed design.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Layne Bowman helped with formatting the overall document.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B8954-2CDA-B066-EFAF-4AB976CA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31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2167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C91D93-014B-66D5-D263-730212C94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B9447-2FDF-5C2F-3BCC-B53173E0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732520" cy="1463040"/>
          </a:xfrm>
        </p:spPr>
        <p:txBody>
          <a:bodyPr>
            <a:normAutofit/>
          </a:bodyPr>
          <a:lstStyle/>
          <a:p>
            <a:r>
              <a:rPr lang="en-US" dirty="0"/>
              <a:t>Problem Formulation</a:t>
            </a:r>
            <a:endParaRPr lang="en-US" b="0" dirty="0">
              <a:latin typeface="Trade Gothic Next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68B8C9-6702-8441-0D92-220DE92C8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0DCD2-934B-C490-2C98-43E0F24C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8732520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+mn-lt"/>
                <a:cs typeface="+mn-lt"/>
              </a:rPr>
              <a:t>Testing commercial and residential boiler fans presents its challenges—namely, the noise generated. To address these issues, Lochinvar tasked us with creating a diagnostic tool that simulates a realistic fan, eliminating unnecessary noise and allowing for multiple use cases with a singular tool.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2602-3853-B71D-C6F7-047E4608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4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811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F7D01-F7D4-39BA-E840-78D87DC0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12" y="978408"/>
            <a:ext cx="4288536" cy="33649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Stakeholder Identification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CFCC1B-C9A3-7B78-4703-CEF8288AA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31698"/>
              </p:ext>
            </p:extLst>
          </p:nvPr>
        </p:nvGraphicFramePr>
        <p:xfrm>
          <a:off x="5532120" y="978408"/>
          <a:ext cx="614476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6FDCA-8C02-39BC-586A-C39DFF45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5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0399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BC409-E650-1D02-7E84-603E3B79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520440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Standards and Regulations</a:t>
            </a:r>
          </a:p>
          <a:p>
            <a:pPr>
              <a:lnSpc>
                <a:spcPct val="90000"/>
              </a:lnSpc>
            </a:pP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695334-1C63-71B0-DABC-EFEFD76F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342201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AFCE06-D968-1CC9-52AA-715CC0341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612648"/>
            <a:ext cx="71048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D3FE6-9D0D-536D-7934-F1CAAD13EF2A}"/>
              </a:ext>
            </a:extLst>
          </p:cNvPr>
          <p:cNvSpPr txBox="1"/>
          <p:nvPr/>
        </p:nvSpPr>
        <p:spPr>
          <a:xfrm>
            <a:off x="4572000" y="1033272"/>
            <a:ext cx="7104888" cy="53126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IPC-2221: This standard outlines how PCBs should be designed to ensure reliability, quality, and safety.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IPC J-STD-001: This standard is known as the "Requirements for Soldered Electrical and Electronic Assemblies". It correlates to the following key elements: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Materials and Equipment used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Solder Processes and Procedures (Such as hand soldering)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Workmanship and Inspection Criteria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Training and Certification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IEC 61010-2-081: The IEC 61010 standard is for the safety requirements for electrical equipment for measurement, control, and laboratory use. The specific subsection that we will need to follow is subsection 2-081. This subsection applies to automatic and semi-automatic laboratory equipment for analysis and other purposes. In other words, this section pertains to equipment for measuring or modifying one or more characteristics or parameters of samples.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EDFC3-FB45-C057-0D3B-4277299D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6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289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7CAA7-B3CC-BD4B-5896-B0595A93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US"/>
              <a:t>Broader impacts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5164FF-F6CB-96EF-F7DD-C67C70C51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06291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0C9B9-CDFC-540A-7F9E-7E8059D4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7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592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8ED17-1AE3-03BE-868F-5C964F90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US"/>
              <a:t>Tool Specifications</a:t>
            </a:r>
            <a:endParaRPr lang="en-US" b="0">
              <a:latin typeface="Trade Gothic Next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F0AB7A-84C5-A604-8FEC-A594C59A51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731155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787AC-CB92-F286-4261-E3D77C67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845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E8CF-A261-BA15-B741-512B441B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3364992"/>
          </a:xfrm>
        </p:spPr>
        <p:txBody>
          <a:bodyPr>
            <a:normAutofit/>
          </a:bodyPr>
          <a:lstStyle/>
          <a:p>
            <a:r>
              <a:rPr lang="en-US" dirty="0"/>
              <a:t>Conceptual Solution Overview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15DAD19-D6E6-9AC9-F6BB-BE2E7D519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592313"/>
              </p:ext>
            </p:extLst>
          </p:nvPr>
        </p:nvGraphicFramePr>
        <p:xfrm>
          <a:off x="5532120" y="978408"/>
          <a:ext cx="614476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7A938-EE81-EA2D-B1FE-A99E5615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z="1400" smtClean="0"/>
              <a:t>9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8757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1211</Words>
  <Application>Microsoft Office PowerPoint</Application>
  <PresentationFormat>Widescreen</PresentationFormat>
  <Paragraphs>138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-apple-system</vt:lpstr>
      <vt:lpstr>Aptos</vt:lpstr>
      <vt:lpstr>Arial</vt:lpstr>
      <vt:lpstr>Bierstadt</vt:lpstr>
      <vt:lpstr>Cambria Math</vt:lpstr>
      <vt:lpstr>Trade Gothic Next Light</vt:lpstr>
      <vt:lpstr>GestaltVTI</vt:lpstr>
      <vt:lpstr>Team 7: Lochinvar Fan Simulator</vt:lpstr>
      <vt:lpstr>Fan Simulator </vt:lpstr>
      <vt:lpstr>Agenda</vt:lpstr>
      <vt:lpstr>Problem Formulation</vt:lpstr>
      <vt:lpstr>Stakeholder Identification </vt:lpstr>
      <vt:lpstr>Standards and Regulations </vt:lpstr>
      <vt:lpstr>Broader impacts </vt:lpstr>
      <vt:lpstr>Tool Specifications</vt:lpstr>
      <vt:lpstr>Conceptual Solution Overview</vt:lpstr>
      <vt:lpstr>Operational Flow Chart</vt:lpstr>
      <vt:lpstr>Hardware Block Diagram</vt:lpstr>
      <vt:lpstr>Power</vt:lpstr>
      <vt:lpstr>Microcontroller</vt:lpstr>
      <vt:lpstr>Interface</vt:lpstr>
      <vt:lpstr>Memory</vt:lpstr>
      <vt:lpstr>Pre/Post Processing</vt:lpstr>
      <vt:lpstr>Case</vt:lpstr>
      <vt:lpstr>Implementation</vt:lpstr>
      <vt:lpstr>Doomsday</vt:lpstr>
      <vt:lpstr>Issues Overcame</vt:lpstr>
      <vt:lpstr>Software</vt:lpstr>
      <vt:lpstr>Experimentation</vt:lpstr>
      <vt:lpstr>Experimentation</vt:lpstr>
      <vt:lpstr>Experimentation</vt:lpstr>
      <vt:lpstr>Experimentation</vt:lpstr>
      <vt:lpstr>PowerPoint Presentation</vt:lpstr>
      <vt:lpstr>Demonstration</vt:lpstr>
      <vt:lpstr>Lessons Learned</vt:lpstr>
      <vt:lpstr>Questions</vt:lpstr>
      <vt:lpstr>References</vt:lpstr>
      <vt:lpstr>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layne bowman</dc:creator>
  <cp:lastModifiedBy>layne bowman</cp:lastModifiedBy>
  <cp:revision>1</cp:revision>
  <dcterms:created xsi:type="dcterms:W3CDTF">2025-04-15T21:02:15Z</dcterms:created>
  <dcterms:modified xsi:type="dcterms:W3CDTF">2025-05-02T17:42:45Z</dcterms:modified>
</cp:coreProperties>
</file>